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481" r:id="rId4"/>
    <p:sldId id="256" r:id="rId5"/>
    <p:sldId id="257" r:id="rId6"/>
    <p:sldId id="266" r:id="rId7"/>
    <p:sldId id="273" r:id="rId8"/>
    <p:sldId id="260" r:id="rId9"/>
    <p:sldId id="271" r:id="rId10"/>
    <p:sldId id="275" r:id="rId11"/>
    <p:sldId id="264" r:id="rId12"/>
    <p:sldId id="259" r:id="rId13"/>
    <p:sldId id="276" r:id="rId14"/>
    <p:sldId id="272" r:id="rId15"/>
    <p:sldId id="267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0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962F2-F398-4356-A0A8-CA48C64D9CB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58E11-94A4-4F80-9ADD-DE82FD962E9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sv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sv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sv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sv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87087"/>
            <a:ext cx="7522030" cy="2133599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Taking Forgiveness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the “Next Level”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the “Most Like God”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Requires “God to Enable You to Do This”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372" y="4637315"/>
            <a:ext cx="11865428" cy="206210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Instead of Focusing on the Hand that Brought the Problems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…He Focused on the Hand that Brought the Promise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He Realized that God Used His Problems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As a Vehicle to Bring Him Into the Promise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Acknowledged the…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Pain of Man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Plan of God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2">
              <a:lnSpc>
                <a:spcPct val="11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Product of It All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8:28 (AMP) </a:t>
            </a:r>
            <a:b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We are assured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know that [God being a partner in their labor] all things work together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[fitting into a plan] for good to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those who love God and are called according to [His] design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purpose.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751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657" y="315686"/>
            <a:ext cx="11364686" cy="6400800"/>
          </a:xfrm>
          <a:solidFill>
            <a:schemeClr val="bg1">
              <a:alpha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Manasseh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causing to forget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Ephraim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double fruit)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Notice 2 Things About Names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Their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Power -brought me to a place of…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Peace -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 longer destroying me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Power -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can give it to God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Position -brought me to a place of…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Productive -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Again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Plenty –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More Productive than before the Offense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029" y="239486"/>
            <a:ext cx="10526485" cy="638991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comb/>
      </p:transition>
    </mc:Choice>
    <mc:Fallback>
      <p:transition spd="slow">
        <p:comb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7" r="2" b="4934"/>
          <a:stretch>
            <a:fillRect/>
          </a:stretch>
        </p:blipFill>
        <p:spPr bwMode="auto">
          <a:xfrm>
            <a:off x="20" y="1"/>
            <a:ext cx="605025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" r="2" b="2"/>
          <a:stretch>
            <a:fillRect/>
          </a:stretch>
        </p:blipFill>
        <p:spPr bwMode="auto">
          <a:xfrm>
            <a:off x="6141722" y="1"/>
            <a:ext cx="6050278" cy="3400925"/>
          </a:xfrm>
          <a:custGeom>
            <a:avLst/>
            <a:gdLst/>
            <a:ahLst/>
            <a:cxnLst/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r="8697" b="-1"/>
          <a:stretch>
            <a:fillRect/>
          </a:stretch>
        </p:blipFill>
        <p:spPr bwMode="auto">
          <a:xfrm>
            <a:off x="20" y="3489159"/>
            <a:ext cx="605025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" r="2" b="6722"/>
          <a:stretch>
            <a:fillRect/>
          </a:stretch>
        </p:blipFill>
        <p:spPr bwMode="auto">
          <a:xfrm>
            <a:off x="6141722" y="3489159"/>
            <a:ext cx="6050278" cy="3368841"/>
          </a:xfrm>
          <a:custGeom>
            <a:avLst/>
            <a:gdLst/>
            <a:ahLst/>
            <a:cxnLst/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4" r="10837" b="-3"/>
          <a:stretch>
            <a:fillRect/>
          </a:stretch>
        </p:blipFill>
        <p:spPr bwMode="auto">
          <a:xfrm>
            <a:off x="3983736" y="1918638"/>
            <a:ext cx="4224528" cy="30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5850" y="688092"/>
            <a:ext cx="4322036" cy="44319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Forgive and Forget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Never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Easy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Always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Powerful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Productive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Pleasing to God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 dir="vert"/>
      </p:transition>
    </mc:Choice>
    <mc:Fallback>
      <p:transition spd="slow">
        <p:comb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0657" y="4799466"/>
            <a:ext cx="3912022" cy="719591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41:50-54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8679" y="112917"/>
            <a:ext cx="22753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57955" y="112917"/>
            <a:ext cx="183310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17, 2022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204" y="644662"/>
            <a:ext cx="11557591" cy="5568676"/>
          </a:xfrm>
          <a:solidFill>
            <a:schemeClr val="bg1">
              <a:alpha val="75000"/>
            </a:schemeClr>
          </a:solidFill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41:50-54 (KJV)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50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unto Joseph were born two sons before the years of famine came, which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Asenath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daughter of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Potipherah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priest of On bare unto him.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51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Joseph called the name of the firstborn Manasseh: For God,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said he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hath made me forget all my toil, and all my father's house.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the name of the second called he Ephraim: For God hath caused me to be fruitful in the land of my affliction.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the seven years of plenteousness, that was in the land of Egypt, were ended.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And the seven years of dearth began to come, according as Joseph had said: and the dearth was in all lands; but in all the land of Egypt there was bread.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751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4" y="1088571"/>
            <a:ext cx="7260772" cy="4245429"/>
          </a:xfrm>
          <a:solidFill>
            <a:schemeClr val="bg1">
              <a:alpha val="75000"/>
            </a:schemeClr>
          </a:solidFill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Manasseh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causing to forget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Ephraim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(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double fruit)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Notice 2 Things About Names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Their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Power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Position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d"/>
      </p:transition>
    </mc:Choice>
    <mc:Fallback>
      <p:transition spd="slow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" y="517071"/>
            <a:ext cx="12094029" cy="5823857"/>
          </a:xfrm>
          <a:solidFill>
            <a:schemeClr val="bg1">
              <a:alpha val="85000"/>
            </a:schemeClr>
          </a:solidFill>
        </p:spPr>
        <p:txBody>
          <a:bodyPr>
            <a:normAutofit/>
          </a:bodyPr>
          <a:lstStyle/>
          <a:p>
            <a:pPr marL="0" marR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“To forget"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 not mean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"to fail to remember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."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Apart from senility, hypnosis, or a brain malfunction, no mature person can forget what has happened in the past.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may wish that we could erase certain bad memories, but we cannot.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"To forget"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Bible=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"no longer to be influenced by or affected by."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"And their sins and iniquities will I remember no more"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Heb. 10:17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is not suggesting that He will conveniently have a bad memory!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is impossible with God.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God is saying,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"I will no longer hold their sins against them.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Their sins can no longer affect their standing with Me…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…or influence My attitude toward them."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25000" lnSpcReduction="20000"/>
          </a:bodyPr>
          <a:lstStyle/>
          <a:p>
            <a:pPr marL="0" marR="0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600" b="1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Isaiah 43:25, </a:t>
            </a:r>
            <a:r>
              <a:rPr lang="en-US" sz="9600" b="1" dirty="0" err="1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ESV</a:t>
            </a:r>
            <a:br>
              <a:rPr lang="en-US" sz="960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am he who blots out your transgressions for my own sake, and I will not remember your sins.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9600" b="1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Corinthians 5:19, NLT</a:t>
            </a:r>
            <a:br>
              <a:rPr lang="en-US" sz="960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God was in Christ, reconciling the world to himself, no longer counting people’s sins against them. And he gave us this wonderful message of reconciliation.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600" b="1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Hebrews 10:17, NLT</a:t>
            </a:r>
            <a:br>
              <a:rPr lang="en-US" sz="960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Then he says, “I will never again remember their sins and lawless deeds.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9600" b="1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Psalm 103:11 -12, </a:t>
            </a:r>
            <a:r>
              <a:rPr lang="en-US" sz="9600" b="1" dirty="0" err="1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ESV</a:t>
            </a:r>
            <a:br>
              <a:rPr lang="en-US" sz="960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as high as the heavens are above the earth, so great is his steadfast love toward those who fear him; as far as the east is from the west, so far does he remove our transgressions from us.</a:t>
            </a:r>
            <a:endParaRPr 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9600" b="1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Hebrews 8:12, NLT</a:t>
            </a:r>
            <a:br>
              <a:rPr lang="en-US" sz="960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960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I will forgive their wickedness, and I will never again</a:t>
            </a:r>
            <a:endParaRPr lang="en-US" sz="9600" dirty="0">
              <a:solidFill>
                <a:srgbClr val="3A3A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solidFill>
                  <a:srgbClr val="3A3A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remember their sins.</a:t>
            </a:r>
            <a:endParaRPr lang="en-US" sz="9600" dirty="0">
              <a:solidFill>
                <a:srgbClr val="3A3A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7511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369" y="21772"/>
            <a:ext cx="10044223" cy="2623457"/>
          </a:xfrm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Taking Forgiveness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to the “Next Level”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is the “Most Like God”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Requires “God to Enable You to Do This”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564368"/>
            <a:ext cx="7075714" cy="3127375"/>
          </a:xfrm>
          <a:solidFill>
            <a:schemeClr val="bg1">
              <a:alpha val="88000"/>
            </a:schemeClr>
          </a:solidFill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are Many Examples in the Bible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Think One of the Greatest is Joseph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He Truly Modeled this Godly Principle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Look at His Life Journey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686" y="533399"/>
            <a:ext cx="5780314" cy="5540828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marR="0" lvl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Genesis 37-50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Promise 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dream 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Pit -stalled 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became nightmare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Potiphar -stalled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Prison -stalled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Palace 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dream –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started again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Proof -stretched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3552</Words>
  <Application>WPS Presentation</Application>
  <PresentationFormat>Widescreen</PresentationFormat>
  <Paragraphs>98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SimSun</vt:lpstr>
      <vt:lpstr>Wingdings</vt:lpstr>
      <vt:lpstr>Baskerville Old Face</vt:lpstr>
      <vt:lpstr>Arial Rounded MT Bold</vt:lpstr>
      <vt:lpstr>Amasis MT Pro Black</vt:lpstr>
      <vt:lpstr>Lapsus Pro (theguybrush.com)</vt:lpstr>
      <vt:lpstr>Times New Roman</vt:lpstr>
      <vt:lpstr>Calibri</vt:lpstr>
      <vt:lpstr>Microsoft YaHei</vt:lpstr>
      <vt:lpstr>Arial Unicode MS</vt:lpstr>
      <vt:lpstr>Calibri Light</vt:lpstr>
      <vt:lpstr>Verdana</vt:lpstr>
      <vt:lpstr>Symbol</vt:lpstr>
      <vt:lpstr>Courier New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65</cp:revision>
  <dcterms:created xsi:type="dcterms:W3CDTF">2022-07-15T23:50:00Z</dcterms:created>
  <dcterms:modified xsi:type="dcterms:W3CDTF">2022-07-17T21:01:03Z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6E920B1F760747C5BABFCA905B5F49D2</vt:lpwstr>
  </property>
  <property fmtid="{D5CDD505-2E9C-101B-9397-08002B2CF9AE}" pid="3" name="KSOProductBuildVer">
    <vt:lpwstr>1033-11.2.0.11191</vt:lpwstr>
  </property>
</Properties>
</file>