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29"/>
  </p:handoutMasterIdLst>
  <p:sldIdLst>
    <p:sldId id="269" r:id="rId3"/>
    <p:sldId id="306" r:id="rId4"/>
    <p:sldId id="323" r:id="rId5"/>
    <p:sldId id="325" r:id="rId6"/>
    <p:sldId id="318" r:id="rId7"/>
    <p:sldId id="336" r:id="rId8"/>
    <p:sldId id="316" r:id="rId9"/>
    <p:sldId id="329" r:id="rId10"/>
    <p:sldId id="333" r:id="rId11"/>
    <p:sldId id="335" r:id="rId12"/>
    <p:sldId id="337" r:id="rId13"/>
    <p:sldId id="327" r:id="rId14"/>
    <p:sldId id="317" r:id="rId15"/>
    <p:sldId id="328" r:id="rId17"/>
    <p:sldId id="289" r:id="rId18"/>
    <p:sldId id="319" r:id="rId19"/>
    <p:sldId id="320" r:id="rId20"/>
    <p:sldId id="321" r:id="rId21"/>
    <p:sldId id="297" r:id="rId22"/>
    <p:sldId id="276" r:id="rId23"/>
    <p:sldId id="301" r:id="rId24"/>
    <p:sldId id="277" r:id="rId25"/>
    <p:sldId id="290" r:id="rId26"/>
    <p:sldId id="324" r:id="rId27"/>
    <p:sldId id="294"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Linton" initials="D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044"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049" cy="465606"/>
          </a:xfrm>
          <a:prstGeom prst="rect">
            <a:avLst/>
          </a:prstGeom>
        </p:spPr>
        <p:txBody>
          <a:bodyPr vert="horz" lIns="90446" tIns="45223" rIns="90446" bIns="45223" rtlCol="0"/>
          <a:lstStyle>
            <a:lvl1pPr algn="l">
              <a:defRPr sz="1200"/>
            </a:lvl1pPr>
          </a:lstStyle>
          <a:p>
            <a:endParaRPr lang="en-US" dirty="0"/>
          </a:p>
        </p:txBody>
      </p:sp>
      <p:sp>
        <p:nvSpPr>
          <p:cNvPr id="3" name="Date Placeholder 2"/>
          <p:cNvSpPr>
            <a:spLocks noGrp="1"/>
          </p:cNvSpPr>
          <p:nvPr>
            <p:ph type="dt" sz="quarter" idx="1"/>
          </p:nvPr>
        </p:nvSpPr>
        <p:spPr>
          <a:xfrm>
            <a:off x="3970785" y="0"/>
            <a:ext cx="3038049" cy="465606"/>
          </a:xfrm>
          <a:prstGeom prst="rect">
            <a:avLst/>
          </a:prstGeom>
        </p:spPr>
        <p:txBody>
          <a:bodyPr vert="horz" lIns="90446" tIns="45223" rIns="90446" bIns="45223" rtlCol="0"/>
          <a:lstStyle>
            <a:lvl1pPr algn="r">
              <a:defRPr sz="1200"/>
            </a:lvl1pPr>
          </a:lstStyle>
          <a:p>
            <a:fld id="{1352590E-BB9E-4846-8D0C-F6100E0F676F}" type="datetimeFigureOut">
              <a:rPr lang="en-US" smtClean="0"/>
            </a:fld>
            <a:endParaRPr lang="en-US" dirty="0"/>
          </a:p>
        </p:txBody>
      </p:sp>
      <p:sp>
        <p:nvSpPr>
          <p:cNvPr id="4" name="Footer Placeholder 3"/>
          <p:cNvSpPr>
            <a:spLocks noGrp="1"/>
          </p:cNvSpPr>
          <p:nvPr>
            <p:ph type="ftr" sz="quarter" idx="2"/>
          </p:nvPr>
        </p:nvSpPr>
        <p:spPr>
          <a:xfrm>
            <a:off x="2" y="8829221"/>
            <a:ext cx="3038049" cy="465606"/>
          </a:xfrm>
          <a:prstGeom prst="rect">
            <a:avLst/>
          </a:prstGeom>
        </p:spPr>
        <p:txBody>
          <a:bodyPr vert="horz" lIns="90446" tIns="45223" rIns="90446" bIns="45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85" y="8829221"/>
            <a:ext cx="3038049" cy="465606"/>
          </a:xfrm>
          <a:prstGeom prst="rect">
            <a:avLst/>
          </a:prstGeom>
        </p:spPr>
        <p:txBody>
          <a:bodyPr vert="horz" lIns="90446" tIns="45223" rIns="90446" bIns="45223" rtlCol="0" anchor="b"/>
          <a:lstStyle>
            <a:lvl1pPr algn="r">
              <a:defRPr sz="1200"/>
            </a:lvl1pPr>
          </a:lstStyle>
          <a:p>
            <a:fld id="{92BA1953-5707-4E41-82AA-F5B3A16394E7}"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049" cy="465606"/>
          </a:xfrm>
          <a:prstGeom prst="rect">
            <a:avLst/>
          </a:prstGeom>
        </p:spPr>
        <p:txBody>
          <a:bodyPr vert="horz" lIns="90446" tIns="45223" rIns="90446" bIns="45223" rtlCol="0"/>
          <a:lstStyle>
            <a:lvl1pPr algn="l">
              <a:defRPr sz="1200"/>
            </a:lvl1pPr>
          </a:lstStyle>
          <a:p>
            <a:endParaRPr lang="en-US" dirty="0"/>
          </a:p>
        </p:txBody>
      </p:sp>
      <p:sp>
        <p:nvSpPr>
          <p:cNvPr id="3" name="Date Placeholder 2"/>
          <p:cNvSpPr>
            <a:spLocks noGrp="1"/>
          </p:cNvSpPr>
          <p:nvPr>
            <p:ph type="dt" idx="1"/>
          </p:nvPr>
        </p:nvSpPr>
        <p:spPr>
          <a:xfrm>
            <a:off x="3970785" y="0"/>
            <a:ext cx="3038049" cy="465606"/>
          </a:xfrm>
          <a:prstGeom prst="rect">
            <a:avLst/>
          </a:prstGeom>
        </p:spPr>
        <p:txBody>
          <a:bodyPr vert="horz" lIns="90446" tIns="45223" rIns="90446" bIns="45223" rtlCol="0"/>
          <a:lstStyle>
            <a:lvl1pPr algn="r">
              <a:defRPr sz="1200"/>
            </a:lvl1pPr>
          </a:lstStyle>
          <a:p>
            <a:fld id="{025AEF11-0E99-4C60-9B61-5B83E8FC053B}" type="datetimeFigureOut">
              <a:rPr lang="en-US" smtClean="0"/>
            </a:fld>
            <a:endParaRPr lang="en-US"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0446" tIns="45223" rIns="90446" bIns="45223" rtlCol="0" anchor="ctr"/>
          <a:lstStyle/>
          <a:p>
            <a:endParaRPr lang="en-US" dirty="0"/>
          </a:p>
        </p:txBody>
      </p:sp>
      <p:sp>
        <p:nvSpPr>
          <p:cNvPr id="5" name="Notes Placeholder 4"/>
          <p:cNvSpPr>
            <a:spLocks noGrp="1"/>
          </p:cNvSpPr>
          <p:nvPr>
            <p:ph type="body" sz="quarter" idx="3"/>
          </p:nvPr>
        </p:nvSpPr>
        <p:spPr>
          <a:xfrm>
            <a:off x="700728" y="4415398"/>
            <a:ext cx="5608947" cy="4184166"/>
          </a:xfrm>
          <a:prstGeom prst="rect">
            <a:avLst/>
          </a:prstGeom>
        </p:spPr>
        <p:txBody>
          <a:bodyPr vert="horz" lIns="90446" tIns="45223" rIns="90446" bIns="45223"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2" y="8829221"/>
            <a:ext cx="3038049" cy="465606"/>
          </a:xfrm>
          <a:prstGeom prst="rect">
            <a:avLst/>
          </a:prstGeom>
        </p:spPr>
        <p:txBody>
          <a:bodyPr vert="horz" lIns="90446" tIns="45223" rIns="90446" bIns="45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85" y="8829221"/>
            <a:ext cx="3038049" cy="465606"/>
          </a:xfrm>
          <a:prstGeom prst="rect">
            <a:avLst/>
          </a:prstGeom>
        </p:spPr>
        <p:txBody>
          <a:bodyPr vert="horz" lIns="90446" tIns="45223" rIns="90446" bIns="45223" rtlCol="0" anchor="b"/>
          <a:lstStyle>
            <a:lvl1pPr algn="r">
              <a:defRPr sz="1200"/>
            </a:lvl1pPr>
          </a:lstStyle>
          <a:p>
            <a:fld id="{0982BAF3-FD32-4905-9778-9E68421218E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82BAF3-FD32-4905-9778-9E68421218E9}"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a:p>
        </p:txBody>
      </p:sp>
      <p:sp>
        <p:nvSpPr>
          <p:cNvPr id="16" name="Date Placeholder 15"/>
          <p:cNvSpPr>
            <a:spLocks noGrp="1"/>
          </p:cNvSpPr>
          <p:nvPr>
            <p:ph type="dt" sz="half" idx="10"/>
          </p:nvPr>
        </p:nvSpPr>
        <p:spPr/>
        <p:txBody>
          <a:bodyPr/>
          <a:lstStyle/>
          <a:p>
            <a:fld id="{98D45E44-ACF7-4CD9-9EEB-3D2A40A255FF}" type="datetimeFigureOut">
              <a:rPr lang="en-US" smtClean="0"/>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7A07E069-2ECF-4F57-A9EF-64ED8F1AE935}"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D45E44-ACF7-4CD9-9EEB-3D2A40A255F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D45E44-ACF7-4CD9-9EEB-3D2A40A255F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98D45E44-ACF7-4CD9-9EEB-3D2A40A255FF}" type="datetimeFigureOut">
              <a:rPr lang="en-US" smtClean="0"/>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7A07E069-2ECF-4F57-A9EF-64ED8F1AE93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endParaRPr kumimoji="0" lang="en-US"/>
          </a:p>
        </p:txBody>
      </p:sp>
      <p:sp>
        <p:nvSpPr>
          <p:cNvPr id="19" name="Date Placeholder 18"/>
          <p:cNvSpPr>
            <a:spLocks noGrp="1"/>
          </p:cNvSpPr>
          <p:nvPr>
            <p:ph type="dt" sz="half" idx="10"/>
          </p:nvPr>
        </p:nvSpPr>
        <p:spPr/>
        <p:txBody>
          <a:bodyPr/>
          <a:lstStyle/>
          <a:p>
            <a:fld id="{98D45E44-ACF7-4CD9-9EEB-3D2A40A255FF}" type="datetimeFigureOut">
              <a:rPr lang="en-US" smtClean="0"/>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7A07E069-2ECF-4F57-A9EF-64ED8F1AE935}" type="slidenum">
              <a:rPr lang="en-US" smtClean="0"/>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98D45E44-ACF7-4CD9-9EEB-3D2A40A255FF}" type="datetimeFigureOut">
              <a:rPr lang="en-US" smtClean="0"/>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98D45E44-ACF7-4CD9-9EEB-3D2A40A255FF}"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7A07E069-2ECF-4F57-A9EF-64ED8F1AE935}" type="slidenum">
              <a:rPr lang="en-US" smtClean="0"/>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endParaRPr kumimoji="0" lang="en-US"/>
          </a:p>
        </p:txBody>
      </p:sp>
      <p:sp>
        <p:nvSpPr>
          <p:cNvPr id="12" name="Date Placeholder 11"/>
          <p:cNvSpPr>
            <a:spLocks noGrp="1"/>
          </p:cNvSpPr>
          <p:nvPr>
            <p:ph type="dt" sz="half" idx="10"/>
          </p:nvPr>
        </p:nvSpPr>
        <p:spPr/>
        <p:txBody>
          <a:bodyPr/>
          <a:lstStyle/>
          <a:p>
            <a:fld id="{98D45E44-ACF7-4CD9-9EEB-3D2A40A255FF}" type="datetimeFigureOut">
              <a:rPr lang="en-US" smtClean="0"/>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D45E44-ACF7-4CD9-9EEB-3D2A40A255FF}" type="datetimeFigureOut">
              <a:rPr lang="en-US" smtClean="0"/>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endParaRPr kumimoji="0" lang="en-US"/>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98D45E44-ACF7-4CD9-9EEB-3D2A40A255FF}" type="datetimeFigureOut">
              <a:rPr lang="en-US" smtClean="0"/>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7E069-2ECF-4F57-A9EF-64ED8F1AE93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a:t>Click icon to add picture</a:t>
            </a:r>
            <a:endParaRPr kumimoji="0" lang="en-US" dirty="0"/>
          </a:p>
        </p:txBody>
      </p:sp>
      <p:sp>
        <p:nvSpPr>
          <p:cNvPr id="7" name="Date Placeholder 6"/>
          <p:cNvSpPr>
            <a:spLocks noGrp="1"/>
          </p:cNvSpPr>
          <p:nvPr>
            <p:ph type="dt" sz="half" idx="10"/>
          </p:nvPr>
        </p:nvSpPr>
        <p:spPr/>
        <p:txBody>
          <a:bodyPr/>
          <a:lstStyle/>
          <a:p>
            <a:fld id="{98D45E44-ACF7-4CD9-9EEB-3D2A40A255F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A07E069-2ECF-4F57-A9EF-64ED8F1AE935}" type="slidenum">
              <a:rPr lang="en-US" smtClean="0"/>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endParaRPr kumimoji="0" lang="en-US"/>
          </a:p>
          <a:p>
            <a:pPr lvl="1" eaLnBrk="1" latinLnBrk="0" hangingPunct="1"/>
            <a:r>
              <a:rPr kumimoji="0" lang="en-US"/>
              <a:t>Second level</a:t>
            </a:r>
            <a:endParaRPr kumimoji="0" lang="en-US"/>
          </a:p>
          <a:p>
            <a:pPr lvl="2" eaLnBrk="1" latinLnBrk="0" hangingPunct="1"/>
            <a:r>
              <a:rPr kumimoji="0" lang="en-US"/>
              <a:t>Third level</a:t>
            </a:r>
            <a:endParaRPr kumimoji="0" lang="en-US"/>
          </a:p>
          <a:p>
            <a:pPr lvl="3" eaLnBrk="1" latinLnBrk="0" hangingPunct="1"/>
            <a:r>
              <a:rPr kumimoji="0" lang="en-US"/>
              <a:t>Fourth level</a:t>
            </a:r>
            <a:endParaRPr kumimoji="0" lang="en-US"/>
          </a:p>
          <a:p>
            <a:pPr lvl="4" eaLnBrk="1" latinLnBrk="0" hangingPunct="1"/>
            <a:r>
              <a:rPr kumimoji="0" lang="en-US"/>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8D45E44-ACF7-4CD9-9EEB-3D2A40A255FF}" type="datetimeFigureOut">
              <a:rPr lang="en-US" smtClean="0"/>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A07E069-2ECF-4F57-A9EF-64ED8F1AE935}" type="slidenum">
              <a:rPr lang="en-US" smtClean="0"/>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19.GIF"/><Relationship Id="rId8" Type="http://schemas.openxmlformats.org/officeDocument/2006/relationships/image" Target="../media/image6.jpeg"/><Relationship Id="rId7" Type="http://schemas.openxmlformats.org/officeDocument/2006/relationships/image" Target="../media/image18.png"/><Relationship Id="rId6" Type="http://schemas.openxmlformats.org/officeDocument/2006/relationships/image" Target="../media/image17.GIF"/><Relationship Id="rId5" Type="http://schemas.openxmlformats.org/officeDocument/2006/relationships/image" Target="../media/image8.GIF"/><Relationship Id="rId4" Type="http://schemas.openxmlformats.org/officeDocument/2006/relationships/image" Target="../media/image4.GIF"/><Relationship Id="rId3" Type="http://schemas.openxmlformats.org/officeDocument/2006/relationships/image" Target="../media/image16.png"/><Relationship Id="rId2" Type="http://schemas.openxmlformats.org/officeDocument/2006/relationships/image" Target="../media/image15.jpeg"/><Relationship Id="rId10" Type="http://schemas.openxmlformats.org/officeDocument/2006/relationships/slideLayout" Target="../slideLayouts/slideLayout7.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image" Target="../media/image31.jpeg"/><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3.jpeg"/><Relationship Id="rId2" Type="http://schemas.openxmlformats.org/officeDocument/2006/relationships/image" Target="../media/image13.jpeg"/><Relationship Id="rId1"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GIF"/><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8.jpeg"/><Relationship Id="rId2" Type="http://schemas.openxmlformats.org/officeDocument/2006/relationships/image" Target="../media/image10.jpeg"/><Relationship Id="rId1"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8.jpeg"/><Relationship Id="rId2" Type="http://schemas.openxmlformats.org/officeDocument/2006/relationships/image" Target="../media/image10.jpeg"/><Relationship Id="rId1"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GIF"/><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149" y="-22184"/>
            <a:ext cx="1653251" cy="23081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0187" y="50822"/>
            <a:ext cx="1981200" cy="22351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8040" y="45037"/>
            <a:ext cx="2309149" cy="2240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9" y="2514600"/>
            <a:ext cx="2381250" cy="15224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gas needle falling 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409041"/>
            <a:ext cx="238125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6480" y="0"/>
            <a:ext cx="2066925" cy="19505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7537" y="2409041"/>
            <a:ext cx="3141663" cy="19505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ee the source ima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5402"/>
          <a:stretch>
            <a:fillRect/>
          </a:stretch>
        </p:blipFill>
        <p:spPr bwMode="auto">
          <a:xfrm>
            <a:off x="6781800" y="4907421"/>
            <a:ext cx="2057400" cy="195058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5683" y="4742778"/>
            <a:ext cx="3766717" cy="1950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e the source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875" y="77767"/>
            <a:ext cx="2371725" cy="19034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10562"/>
            <a:ext cx="2371725" cy="190343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9411" y="58476"/>
            <a:ext cx="3333750" cy="192272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ee the source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373"/>
          <a:stretch>
            <a:fillRect/>
          </a:stretch>
        </p:blipFill>
        <p:spPr bwMode="auto">
          <a:xfrm>
            <a:off x="219868" y="2177006"/>
            <a:ext cx="2828132"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ee the source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508"/>
          <a:stretch>
            <a:fillRect/>
          </a:stretch>
        </p:blipFill>
        <p:spPr bwMode="auto">
          <a:xfrm>
            <a:off x="3490611" y="2045494"/>
            <a:ext cx="3657600" cy="2767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839200" cy="6019800"/>
          </a:xfrm>
          <a:solidFill>
            <a:schemeClr val="bg1">
              <a:alpha val="80000"/>
            </a:schemeClr>
          </a:solidFill>
        </p:spPr>
        <p:txBody>
          <a:bodyPr>
            <a:normAutofit/>
          </a:bodyPr>
          <a:lstStyle/>
          <a:p>
            <a:pPr marL="0" indent="0">
              <a:lnSpc>
                <a:spcPct val="120000"/>
              </a:lnSpc>
              <a:buNone/>
            </a:pPr>
            <a:r>
              <a:rPr lang="en-US" sz="8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a:t>
            </a:r>
            <a:r>
              <a:rPr lang="en-US" sz="900" b="1"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Running on Feeling.</a:t>
            </a:r>
            <a:br>
              <a:rPr lang="en-US" sz="900" b="1"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18:46 KJV) And the hand of the LORD was on Elijah; and he girded up his loins, and ran before Ahab to the entrance of Jezreel.</a:t>
            </a: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After the seventh prayer, the rain came in the shape of a man</a:t>
            </a:r>
            <a:r>
              <a:rPr lang="en-US" sz="900" kern="100" dirty="0">
                <a:solidFill>
                  <a:srgbClr val="000000"/>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rPr>
              <a:t>’</a:t>
            </a: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s hand. Suddenly the sky was black, and the thundering rains came. </a:t>
            </a: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In our text, Elijah is running in the rain. What is his motivation? He was sure that revival had indeed come to Israel. He outran the chariot of King Ahab. He came to the entrance of the palace. No doubt, he must of thought, I will be an invited honored guest? After all, his God had won the contest of fire!</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Elijah was running on the emotion of hope. He was running on feelings. He felt good about his victory. Have you ever had your hopes suddenly dashed? Elijah was about to!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b="1"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2. Running on Fear.</a:t>
            </a:r>
            <a:br>
              <a:rPr lang="en-US" sz="900" b="1"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19:1 KJV) And Ahab told Jezebel all that Elijah had done, and withal how he had slain all the prophets with the sword.</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19:2 KJV) Then Jezebel sent a messenger unto Elijah, saying, So let the gods do to me, and more also, if I make not thy life as the life of one of them by to morrow about this time.</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19:3 KJV) And when he saw that, he arose, and went for his life, and came to Beersheba, which belongeth to Judah, and left his servant there.</a:t>
            </a: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Queen Jezebel was not about to repent. She wanted the life of Elijah, and meant to do it by days end!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Elijah is up and running again. This time, Elijah is running on fear.</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Fear will motivate a man. Fear sells. Everyone wants to be safe. Some people only to come to Church, because, they feel safe there.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Unfortunately, for those who seek only safe harbors, God has called us to minister into the world of Jezebels!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We are to take up a cross and the message of the gospel and launch out into the deep. And Jezebel wants to take your life from you!</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b="1"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3. Running on Fumes</a:t>
            </a: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19:4 KJV) But he himself went a day</a:t>
            </a:r>
            <a:r>
              <a:rPr lang="en-US" sz="900" kern="100" dirty="0">
                <a:solidFill>
                  <a:srgbClr val="000000"/>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rPr>
              <a:t>’</a:t>
            </a: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s journey into the wilderness, and came and sat down under a juniper tree: and he requested for himself that he might die; and said, It is enough; now, O LORD, take away my life; for I am not better than my fathers.</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19:5 KJV) And as he lay and slept under a juniper tree, behold, then an angel touched him, and said unto him, Arise and eat.</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In this text, Elijah has run out of gas. He is fully immersed in depression.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And so will you be, if you do not find the proper fuel source of the Christian life!</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A Christian is not to live by feelings. A Christian is not to live by fear. A Christian is to live by</a:t>
            </a:r>
            <a:r>
              <a:rPr lang="en-US" sz="900" kern="100" dirty="0">
                <a:solidFill>
                  <a:srgbClr val="000000"/>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rPr>
              <a:t>…</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br>
              <a:rPr lang="en-US" sz="900" b="1" kern="100" dirty="0">
                <a:effectLst>
                  <a:outerShdw blurRad="38100" dist="38100" dir="2700000" algn="tl">
                    <a:srgbClr val="000000">
                      <a:alpha val="43137"/>
                    </a:srgbClr>
                  </a:outerShdw>
                </a:effectLst>
                <a:latin typeface="Batang" panose="02030600000101010101" pitchFamily="18" charset="-127"/>
                <a:cs typeface="Times New Roman" panose="02020603050405020304" pitchFamily="18" charset="0"/>
              </a:rPr>
            </a:br>
            <a:r>
              <a:rPr lang="en-US" sz="900" b="1"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4. Running on Faith! </a:t>
            </a:r>
            <a:b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br>
            <a:r>
              <a:rPr lang="en-US" sz="900" kern="100" dirty="0">
                <a:solidFill>
                  <a:srgbClr val="000000"/>
                </a:solidFill>
                <a:effectLst>
                  <a:outerShdw blurRad="38100" dist="38100" dir="2700000" algn="tl">
                    <a:srgbClr val="000000">
                      <a:alpha val="43137"/>
                    </a:srgbClr>
                  </a:outerShdw>
                </a:effectLst>
                <a:latin typeface="Verdana" panose="020B0604030504040204" pitchFamily="34" charset="0"/>
                <a:ea typeface="Batang" panose="02030600000101010101" pitchFamily="18" charset="-127"/>
                <a:cs typeface="Times New Roman" panose="02020603050405020304" pitchFamily="18" charset="0"/>
              </a:rPr>
              <a:t>(1 Ki 19:8 KJV) And he arose, and did eat and drink, and went in the strength of that meat forty days and forty nights unto Horeb the mount of God.</a:t>
            </a:r>
            <a:endParaRPr lang="en-US" sz="1400" dirty="0">
              <a:effectLst>
                <a:outerShdw blurRad="38100" dist="38100" dir="2700000" algn="tl">
                  <a:srgbClr val="000000">
                    <a:alpha val="43137"/>
                  </a:srgbClr>
                </a:outerShdw>
              </a:effectLst>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t="11260" b="8312"/>
          <a:stretch>
            <a:fillRect/>
          </a:stretch>
        </p:blipFill>
        <p:spPr>
          <a:xfrm>
            <a:off x="152400" y="76200"/>
            <a:ext cx="2895600" cy="2286000"/>
          </a:xfrm>
          <a:prstGeom prst="rect">
            <a:avLst/>
          </a:prstGeom>
        </p:spPr>
      </p:pic>
      <p:pic>
        <p:nvPicPr>
          <p:cNvPr id="7" name="Picture 6" descr="A person walking down the stree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2" y="362164"/>
            <a:ext cx="2762036" cy="1981200"/>
          </a:xfrm>
          <a:prstGeom prst="rect">
            <a:avLst/>
          </a:prstGeom>
        </p:spPr>
      </p:pic>
      <p:pic>
        <p:nvPicPr>
          <p:cNvPr id="9" name="Picture 8" descr="A picture containing outdoor, person, grass, person&#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85" y="2438400"/>
            <a:ext cx="2273300" cy="1828800"/>
          </a:xfrm>
          <a:prstGeom prst="rect">
            <a:avLst/>
          </a:prstGeom>
        </p:spPr>
      </p:pic>
      <p:pic>
        <p:nvPicPr>
          <p:cNvPr id="13" name="Picture 12" descr="A picture containing object, clock, table, sitting&#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97" y="4514636"/>
            <a:ext cx="2273300" cy="1933253"/>
          </a:xfrm>
          <a:prstGeom prst="rect">
            <a:avLst/>
          </a:prstGeom>
        </p:spPr>
      </p:pic>
      <p:pic>
        <p:nvPicPr>
          <p:cNvPr id="15" name="Picture 14" descr="A close up of a person&#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6798" y="4514635"/>
            <a:ext cx="2124075" cy="2267163"/>
          </a:xfrm>
          <a:prstGeom prst="rect">
            <a:avLst/>
          </a:prstGeom>
        </p:spPr>
      </p:pic>
      <p:pic>
        <p:nvPicPr>
          <p:cNvPr id="17" name="Picture 16" descr="A statue of a person&#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4500078"/>
            <a:ext cx="2055495" cy="2267165"/>
          </a:xfrm>
          <a:prstGeom prst="rect">
            <a:avLst/>
          </a:prstGeom>
        </p:spPr>
      </p:pic>
      <p:pic>
        <p:nvPicPr>
          <p:cNvPr id="19" name="Picture 18" descr="A group of people standing around a fire&#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3743" y="4191000"/>
            <a:ext cx="1664240" cy="2133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at, shoes, sitting, standing&#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4801" y="228600"/>
            <a:ext cx="2362200" cy="1752600"/>
          </a:xfrm>
          <a:prstGeom prst="rect">
            <a:avLst/>
          </a:prstGeom>
        </p:spPr>
      </p:pic>
      <p:pic>
        <p:nvPicPr>
          <p:cNvPr id="5" name="Picture 4" descr="A close up of a logo&#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093361"/>
            <a:ext cx="4114800" cy="3774039"/>
          </a:xfrm>
          <a:prstGeom prst="rect">
            <a:avLst/>
          </a:prstGeom>
        </p:spPr>
      </p:pic>
      <p:pic>
        <p:nvPicPr>
          <p:cNvPr id="7" name="Picture 6" descr="A person standing in front of a car&#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97779"/>
            <a:ext cx="2362200" cy="189558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066800"/>
          </a:xfrm>
        </p:spPr>
        <p:txBody>
          <a:bodyPr>
            <a:noAutofit/>
          </a:bodyPr>
          <a:lstStyle/>
          <a:p>
            <a: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Why Does God Allow Us to… </a:t>
            </a:r>
            <a:b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…Get to this Point?</a:t>
            </a:r>
            <a:endParaRPr lang="en-US" sz="3600" b="1" i="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304800" y="1676400"/>
            <a:ext cx="8458200" cy="4770438"/>
          </a:xfrm>
        </p:spPr>
        <p:txBody>
          <a:bodyPr>
            <a:normAutofit/>
          </a:bodyPr>
          <a:lstStyle/>
          <a:p>
            <a:pPr marL="914400" lvl="1" indent="-514350">
              <a:buClrTx/>
              <a:buSzPct val="100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Points to Power of the Cross…</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771650" lvl="3" indent="-514350">
              <a:spcBef>
                <a:spcPts val="0"/>
              </a:spcBef>
              <a:buClrTx/>
              <a:buSzPct val="99000"/>
              <a:buFont typeface="Arial" panose="020B0604020202020204" pitchFamily="34" charset="0"/>
              <a:buChar char="•"/>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 All Need His Help</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514350">
              <a:spcBef>
                <a:spcPts val="1200"/>
              </a:spcBef>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Brings Message of Grace/ Mercy to Life        </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771650" lvl="3" indent="-514350">
              <a:spcBef>
                <a:spcPts val="0"/>
              </a:spcBef>
              <a:buClrTx/>
              <a:buSzPct val="99000"/>
              <a:buFont typeface="Arial" panose="020B0604020202020204" pitchFamily="34" charset="0"/>
              <a:buChar char="•"/>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Now It’s Personal</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857250" lvl="1" indent="-457200">
              <a:spcBef>
                <a:spcPts val="1200"/>
              </a:spcBef>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Prompts Reliance upon Him/ Others</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771650" lvl="3" indent="-514350">
              <a:spcBef>
                <a:spcPts val="0"/>
              </a:spcBef>
              <a:buClrTx/>
              <a:buSzPct val="99000"/>
              <a:buFont typeface="Arial" panose="020B0604020202020204" pitchFamily="34" charset="0"/>
              <a:buChar char="•"/>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 Can’t Do It Alone</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514350">
              <a:spcBef>
                <a:spcPts val="1200"/>
              </a:spcBef>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Show Us/ Others We Can Still Be Used…</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771650" lvl="3" indent="-514350">
              <a:spcBef>
                <a:spcPts val="0"/>
              </a:spcBef>
              <a:buClrTx/>
              <a:buSzPct val="99000"/>
              <a:buFont typeface="Arial" panose="020B0604020202020204" pitchFamily="34" charset="0"/>
              <a:buChar char="•"/>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Even in the Worst of Situations</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514350">
              <a:spcBef>
                <a:spcPts val="0"/>
              </a:spcBef>
              <a:buClrTx/>
              <a:buSzPct val="99000"/>
              <a:buNone/>
            </a:pPr>
            <a:r>
              <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Move Beyond Guilt to Usefulness Again!</a:t>
            </a:r>
            <a:endPar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800" decel="100000"/>
                                        <p:tgtEl>
                                          <p:spTgt spid="3">
                                            <p:txEl>
                                              <p:pRg st="1" end="1"/>
                                            </p:txEl>
                                          </p:spTgt>
                                        </p:tgtEl>
                                      </p:cBhvr>
                                    </p:animEffect>
                                    <p:anim calcmode="lin" valueType="num">
                                      <p:cBhvr>
                                        <p:cTn id="17"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800" decel="100000"/>
                                        <p:tgtEl>
                                          <p:spTgt spid="3">
                                            <p:txEl>
                                              <p:pRg st="2" end="2"/>
                                            </p:txEl>
                                          </p:spTgt>
                                        </p:tgtEl>
                                      </p:cBhvr>
                                    </p:animEffect>
                                    <p:anim calcmode="lin" valueType="num">
                                      <p:cBhvr>
                                        <p:cTn id="27"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30"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800" decel="100000"/>
                                        <p:tgtEl>
                                          <p:spTgt spid="3">
                                            <p:txEl>
                                              <p:pRg st="3" end="3"/>
                                            </p:txEl>
                                          </p:spTgt>
                                        </p:tgtEl>
                                      </p:cBhvr>
                                    </p:animEffect>
                                    <p:anim calcmode="lin" valueType="num">
                                      <p:cBhvr>
                                        <p:cTn id="3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800" decel="100000"/>
                                        <p:tgtEl>
                                          <p:spTgt spid="3">
                                            <p:txEl>
                                              <p:pRg st="4" end="4"/>
                                            </p:txEl>
                                          </p:spTgt>
                                        </p:tgtEl>
                                      </p:cBhvr>
                                    </p:animEffect>
                                    <p:anim calcmode="lin" valueType="num">
                                      <p:cBhvr>
                                        <p:cTn id="4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49" presetID="30" presetClass="entr" presetSubtype="0" fill="hold" grpId="0"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800" decel="100000"/>
                                        <p:tgtEl>
                                          <p:spTgt spid="3">
                                            <p:txEl>
                                              <p:pRg st="5" end="5"/>
                                            </p:txEl>
                                          </p:spTgt>
                                        </p:tgtEl>
                                      </p:cBhvr>
                                    </p:animEffect>
                                    <p:anim calcmode="lin" valueType="num">
                                      <p:cBhvr>
                                        <p:cTn id="52"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800" decel="100000"/>
                                        <p:tgtEl>
                                          <p:spTgt spid="3">
                                            <p:txEl>
                                              <p:pRg st="6" end="6"/>
                                            </p:txEl>
                                          </p:spTgt>
                                        </p:tgtEl>
                                      </p:cBhvr>
                                    </p:animEffect>
                                    <p:anim calcmode="lin" valueType="num">
                                      <p:cBhvr>
                                        <p:cTn id="62"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par>
                          <p:cTn id="67" fill="hold">
                            <p:stCondLst>
                              <p:cond delay="1000"/>
                            </p:stCondLst>
                            <p:childTnLst>
                              <p:par>
                                <p:cTn id="68" presetID="30" presetClass="entr" presetSubtype="0" fill="hold" grpId="0" nodeType="after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800" decel="100000"/>
                                        <p:tgtEl>
                                          <p:spTgt spid="3">
                                            <p:txEl>
                                              <p:pRg st="7" end="7"/>
                                            </p:txEl>
                                          </p:spTgt>
                                        </p:tgtEl>
                                      </p:cBhvr>
                                    </p:animEffect>
                                    <p:anim calcmode="lin" valueType="num">
                                      <p:cBhvr>
                                        <p:cTn id="71"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72"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73"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par>
                          <p:cTn id="76" fill="hold">
                            <p:stCondLst>
                              <p:cond delay="2000"/>
                            </p:stCondLst>
                            <p:childTnLst>
                              <p:par>
                                <p:cTn id="77" presetID="2" presetClass="entr" presetSubtype="8" fill="hold" grpId="0" nodeType="after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additive="base">
                                        <p:cTn id="79" dur="3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80" dur="3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fontScale="92500" lnSpcReduction="10000"/>
          </a:bodyPr>
          <a:lstStyle/>
          <a:p>
            <a:pPr marL="0" marR="0" indent="0">
              <a:lnSpc>
                <a:spcPct val="115000"/>
              </a:lnSpc>
              <a:spcBef>
                <a:spcPts val="0"/>
              </a:spcBef>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Symptoms of emotional exhaustion can manifest in emotional, physical and behavioral ways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a sense of failure and self-doubt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helpless, trapped and defeated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detached and alone in the world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unmotivated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negative, cynical and dissatisfied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tired and drained most of the time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 sick a lot, and having a lowered immunity to illness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Frequent headaches and other aches and pains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Changes in sleep or appetite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Withdrawing from responsibilities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Isolating yourself from others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Procrastinating or taking longer than usual to get things done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Using food, drugs, alcohol, shopping to cope with feelings, or avoid feelings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Irritability, or taking frustrations out on others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Missing work, or coming in late and leaving early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629400"/>
          </a:xfrm>
        </p:spPr>
        <p:txBody>
          <a:bodyPr/>
          <a:lstStyle/>
          <a:p>
            <a:pPr algn="l"/>
            <a:r>
              <a:rPr lang="en-US" sz="2800" b="0" i="0" dirty="0">
                <a:solidFill>
                  <a:srgbClr val="0A0A0A"/>
                </a:solidFill>
                <a:effectLst>
                  <a:outerShdw blurRad="38100" dist="38100" dir="2700000" algn="tl">
                    <a:srgbClr val="000000">
                      <a:alpha val="43137"/>
                    </a:srgbClr>
                  </a:outerShdw>
                </a:effectLst>
                <a:latin typeface="Arial Rounded MT Bold" panose="020F0704030504030204" pitchFamily="34" charset="0"/>
              </a:rPr>
              <a:t>The madness on a grand scale is manifest with countless crazies on the more local scale – drug dealers – snipers – cereal killers – even school bullies (if you want to become really local).</a:t>
            </a:r>
            <a:endParaRPr lang="en-US" sz="2800" b="0" i="0" dirty="0">
              <a:solidFill>
                <a:srgbClr val="0A0A0A"/>
              </a:solidFill>
              <a:effectLst>
                <a:outerShdw blurRad="38100" dist="38100" dir="2700000" algn="tl">
                  <a:srgbClr val="000000">
                    <a:alpha val="43137"/>
                  </a:srgbClr>
                </a:outerShdw>
              </a:effectLst>
              <a:latin typeface="Arial Rounded MT Bold" panose="020F0704030504030204" pitchFamily="34" charset="0"/>
            </a:endParaRPr>
          </a:p>
          <a:p>
            <a:pPr algn="l"/>
            <a:r>
              <a:rPr lang="en-US" sz="2800" b="0" i="0" dirty="0">
                <a:solidFill>
                  <a:srgbClr val="0A0A0A"/>
                </a:solidFill>
                <a:effectLst>
                  <a:outerShdw blurRad="38100" dist="38100" dir="2700000" algn="tl">
                    <a:srgbClr val="000000">
                      <a:alpha val="43137"/>
                    </a:srgbClr>
                  </a:outerShdw>
                </a:effectLst>
                <a:latin typeface="Arial Rounded MT Bold" panose="020F0704030504030204" pitchFamily="34" charset="0"/>
              </a:rPr>
              <a:t>There is no shortage of craziness out there and the temptation for godly people is to disengage and head for the hills – literally or figuratively.</a:t>
            </a:r>
            <a:endParaRPr lang="en-US" sz="2800" b="0" i="0" dirty="0">
              <a:solidFill>
                <a:srgbClr val="0A0A0A"/>
              </a:solidFill>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553200"/>
          </a:xfrm>
        </p:spPr>
        <p:txBody>
          <a:bodyPr/>
          <a:lstStyle/>
          <a:p>
            <a:pPr marL="0" indent="0">
              <a:buNone/>
            </a:pPr>
            <a:r>
              <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rPr>
              <a:t>An </a:t>
            </a:r>
            <a:r>
              <a:rPr lang="en-US" b="1" i="0" dirty="0">
                <a:solidFill>
                  <a:srgbClr val="0A0A0A"/>
                </a:solidFill>
                <a:effectLst>
                  <a:outerShdw blurRad="38100" dist="38100" dir="2700000" algn="tl">
                    <a:srgbClr val="000000">
                      <a:alpha val="43137"/>
                    </a:srgbClr>
                  </a:outerShdw>
                </a:effectLst>
                <a:latin typeface="Arial Rounded MT Bold" panose="020F0704030504030204" pitchFamily="34" charset="0"/>
              </a:rPr>
              <a:t>oak tree </a:t>
            </a:r>
            <a:r>
              <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rPr>
              <a:t>is the </a:t>
            </a:r>
            <a:r>
              <a:rPr lang="en-US" b="1" i="0" dirty="0">
                <a:solidFill>
                  <a:srgbClr val="0A0A0A"/>
                </a:solidFill>
                <a:effectLst>
                  <a:outerShdw blurRad="38100" dist="38100" dir="2700000" algn="tl">
                    <a:srgbClr val="000000">
                      <a:alpha val="43137"/>
                    </a:srgbClr>
                  </a:outerShdw>
                </a:effectLst>
                <a:latin typeface="Arial Rounded MT Bold" panose="020F0704030504030204" pitchFamily="34" charset="0"/>
              </a:rPr>
              <a:t>perfection of an acorn</a:t>
            </a:r>
            <a:r>
              <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rPr>
              <a:t>. And somebody has written these words: </a:t>
            </a:r>
            <a:endPar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rPr>
              <a:t>When you’re discouraged and feeling a little blue, take a look at a mighty oak and see what a nut can do (Laughter). </a:t>
            </a:r>
            <a:endPar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0" i="0" dirty="0">
                <a:solidFill>
                  <a:srgbClr val="0A0A0A"/>
                </a:solidFill>
                <a:effectLst>
                  <a:outerShdw blurRad="38100" dist="38100" dir="2700000" algn="tl">
                    <a:srgbClr val="000000">
                      <a:alpha val="43137"/>
                    </a:srgbClr>
                  </a:outerShdw>
                </a:effectLst>
                <a:latin typeface="Arial Rounded MT Bold" panose="020F0704030504030204" pitchFamily="34" charset="0"/>
              </a:rPr>
              <a:t>That oak tree is the perfection of an acorn. It is, it means maturity. We grow under stress.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09600" y="304800"/>
            <a:ext cx="7772400" cy="685800"/>
          </a:xfrm>
        </p:spPr>
        <p:txBody>
          <a:bodyPr>
            <a:noAutofit/>
          </a:bodyPr>
          <a:lstStyle/>
          <a:p>
            <a:pPr eaLnBrk="1" hangingPunct="1">
              <a:defRPr/>
            </a:pPr>
            <a:r>
              <a:rPr lang="en-US" sz="4400" b="1" cap="none" dirty="0">
                <a:effectLst>
                  <a:outerShdw blurRad="38100" dist="38100" dir="2700000" algn="tl">
                    <a:srgbClr val="000000">
                      <a:alpha val="43137"/>
                    </a:srgbClr>
                  </a:outerShdw>
                </a:effectLst>
              </a:rPr>
              <a:t>Have You Been Hurt?</a:t>
            </a:r>
            <a:endParaRPr lang="en-US" sz="4400" b="1" cap="none" dirty="0">
              <a:effectLst>
                <a:outerShdw blurRad="38100" dist="38100" dir="2700000" algn="tl">
                  <a:srgbClr val="000000">
                    <a:alpha val="43137"/>
                  </a:srgbClr>
                </a:outerShdw>
              </a:effectLst>
            </a:endParaRPr>
          </a:p>
        </p:txBody>
      </p:sp>
      <p:sp>
        <p:nvSpPr>
          <p:cNvPr id="123907" name="Rectangle 3"/>
          <p:cNvSpPr>
            <a:spLocks noGrp="1" noChangeArrowheads="1"/>
          </p:cNvSpPr>
          <p:nvPr>
            <p:ph type="body" idx="1"/>
          </p:nvPr>
        </p:nvSpPr>
        <p:spPr>
          <a:xfrm>
            <a:off x="990600" y="990600"/>
            <a:ext cx="7696200" cy="5715000"/>
          </a:xfrm>
        </p:spPr>
        <p:txBody>
          <a:bodyPr>
            <a:noAutofit/>
          </a:bodyPr>
          <a:lstStyle/>
          <a:p>
            <a:pPr marL="0" indent="0" eaLnBrk="1" hangingPunct="1">
              <a:buFontTx/>
              <a:buNone/>
              <a:defRPr/>
            </a:pPr>
            <a:r>
              <a:rPr lang="en-US" b="1" dirty="0">
                <a:solidFill>
                  <a:srgbClr val="FF0000"/>
                </a:solidFill>
                <a:effectLst>
                  <a:outerShdw blurRad="38100" dist="38100" dir="2700000" algn="tl">
                    <a:srgbClr val="000000">
                      <a:alpha val="43137"/>
                    </a:srgbClr>
                  </a:outerShdw>
                </a:effectLst>
                <a:latin typeface="Arial Rounded MT Bold" panose="020F0704030504030204" pitchFamily="34" charset="0"/>
              </a:rPr>
              <a:t>Hurt People </a:t>
            </a:r>
            <a:endParaRPr lang="en-US" b="1" dirty="0">
              <a:solidFill>
                <a:srgbClr val="FF0000"/>
              </a:solidFill>
              <a:effectLst>
                <a:outerShdw blurRad="38100" dist="38100" dir="2700000" algn="tl">
                  <a:srgbClr val="000000">
                    <a:alpha val="43137"/>
                  </a:srgbClr>
                </a:outerShdw>
              </a:effectLst>
              <a:latin typeface="Arial Rounded MT Bold" panose="020F0704030504030204" pitchFamily="34" charset="0"/>
            </a:endParaRPr>
          </a:p>
          <a:p>
            <a:pPr marL="0" indent="0" eaLnBrk="1" hangingPunct="1">
              <a:buFontTx/>
              <a:buNone/>
              <a:defRPr/>
            </a:pPr>
            <a:r>
              <a:rPr lang="en-US" b="1" dirty="0">
                <a:solidFill>
                  <a:srgbClr val="FF0000"/>
                </a:solidFill>
                <a:effectLst>
                  <a:outerShdw blurRad="38100" dist="38100" dir="2700000" algn="tl">
                    <a:srgbClr val="000000">
                      <a:alpha val="43137"/>
                    </a:srgbClr>
                  </a:outerShdw>
                </a:effectLst>
                <a:latin typeface="Arial Rounded MT Bold" panose="020F0704030504030204" pitchFamily="34" charset="0"/>
              </a:rPr>
              <a:t>     …Hurt People</a:t>
            </a:r>
            <a:endParaRPr lang="en-US" b="1" dirty="0">
              <a:solidFill>
                <a:srgbClr val="FF0000"/>
              </a:solidFill>
              <a:effectLst>
                <a:outerShdw blurRad="38100" dist="38100" dir="2700000" algn="tl">
                  <a:srgbClr val="000000">
                    <a:alpha val="43137"/>
                  </a:srgbClr>
                </a:outerShdw>
              </a:effectLst>
              <a:latin typeface="Arial Rounded MT Bold" panose="020F0704030504030204" pitchFamily="34" charset="0"/>
            </a:endParaRPr>
          </a:p>
          <a:p>
            <a:pPr marL="0" indent="0" eaLnBrk="1" hangingPunct="1">
              <a:buFontTx/>
              <a:buNone/>
              <a:defRPr/>
            </a:pPr>
            <a:r>
              <a:rPr lang="en-US" b="1" dirty="0">
                <a:effectLst>
                  <a:outerShdw blurRad="38100" dist="38100" dir="2700000" algn="tl">
                    <a:srgbClr val="000000">
                      <a:alpha val="43137"/>
                    </a:srgbClr>
                  </a:outerShdw>
                </a:effectLst>
                <a:latin typeface="Arial Rounded MT Bold" panose="020F0704030504030204" pitchFamily="34" charset="0"/>
              </a:rPr>
              <a:t>There’s a Big Difference Between:</a:t>
            </a:r>
            <a:endParaRPr lang="en-US" b="1" dirty="0">
              <a:effectLst>
                <a:outerShdw blurRad="38100" dist="38100" dir="2700000" algn="tl">
                  <a:srgbClr val="000000">
                    <a:alpha val="43137"/>
                  </a:srgbClr>
                </a:outerShdw>
              </a:effectLst>
              <a:latin typeface="Arial Rounded MT Bold" panose="020F0704030504030204" pitchFamily="34" charset="0"/>
            </a:endParaRPr>
          </a:p>
          <a:p>
            <a:pPr eaLnBrk="1" hangingPunct="1">
              <a:buFont typeface="Wingdings" panose="05000000000000000000"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rPr>
              <a:t>Pain that’s Been…</a:t>
            </a:r>
            <a:endParaRPr lang="en-US" b="1" dirty="0">
              <a:effectLst>
                <a:outerShdw blurRad="38100" dist="38100" dir="2700000" algn="tl">
                  <a:srgbClr val="000000">
                    <a:alpha val="43137"/>
                  </a:srgbClr>
                </a:outerShdw>
              </a:effectLst>
              <a:latin typeface="Arial Rounded MT Bold" panose="020F0704030504030204" pitchFamily="34" charset="0"/>
            </a:endParaRPr>
          </a:p>
          <a:p>
            <a:pPr lvl="2">
              <a:spcBef>
                <a:spcPts val="0"/>
              </a:spcBef>
              <a:buSzPct val="120000"/>
              <a:buBlip>
                <a:blip r:embed="rId1"/>
              </a:buBlip>
              <a:defRPr/>
            </a:pPr>
            <a:r>
              <a:rPr lang="en-US" sz="3200" b="1" dirty="0">
                <a:effectLst>
                  <a:outerShdw blurRad="38100" dist="38100" dir="2700000" algn="tl">
                    <a:srgbClr val="000000">
                      <a:alpha val="43137"/>
                    </a:srgbClr>
                  </a:outerShdw>
                </a:effectLst>
                <a:latin typeface="Arial Rounded MT Bold" panose="020F0704030504030204" pitchFamily="34" charset="0"/>
              </a:rPr>
              <a:t> Dealt With</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2">
              <a:spcBef>
                <a:spcPts val="0"/>
              </a:spcBef>
              <a:buSzPct val="130000"/>
              <a:buBlip>
                <a:blip r:embed="rId2"/>
              </a:buBlip>
              <a:defRPr/>
            </a:pPr>
            <a:r>
              <a:rPr lang="en-US" sz="3200" b="1" dirty="0">
                <a:effectLst>
                  <a:outerShdw blurRad="38100" dist="38100" dir="2700000" algn="tl">
                    <a:srgbClr val="000000">
                      <a:alpha val="43137"/>
                    </a:srgbClr>
                  </a:outerShdw>
                </a:effectLst>
                <a:latin typeface="Arial Rounded MT Bold" panose="020F0704030504030204" pitchFamily="34" charset="0"/>
              </a:rPr>
              <a:t> Pushed Down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eaLnBrk="1" hangingPunct="1">
              <a:spcBef>
                <a:spcPts val="1200"/>
              </a:spcBef>
              <a:buFont typeface="Wingdings" panose="05000000000000000000" pitchFamily="2" charset="2"/>
              <a:buChar char="§"/>
              <a:defRPr/>
            </a:pPr>
            <a:r>
              <a:rPr lang="en-US" b="1" dirty="0">
                <a:effectLst>
                  <a:outerShdw blurRad="38100" dist="38100" dir="2700000" algn="tl">
                    <a:srgbClr val="000000">
                      <a:alpha val="43137"/>
                    </a:srgbClr>
                  </a:outerShdw>
                </a:effectLst>
                <a:latin typeface="Arial Rounded MT Bold" panose="020F0704030504030204" pitchFamily="34" charset="0"/>
              </a:rPr>
              <a:t>One Leads to…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2">
              <a:spcBef>
                <a:spcPct val="0"/>
              </a:spcBef>
              <a:buFont typeface="Courier New" panose="02070309020205020404" pitchFamily="49" charset="0"/>
              <a:buChar char="o"/>
              <a:defRPr/>
            </a:pPr>
            <a:r>
              <a:rPr lang="en-US" sz="3200" b="1" dirty="0">
                <a:effectLst>
                  <a:outerShdw blurRad="38100" dist="38100" dir="2700000" algn="tl">
                    <a:srgbClr val="000000">
                      <a:alpha val="43137"/>
                    </a:srgbClr>
                  </a:outerShdw>
                </a:effectLst>
                <a:latin typeface="Arial Rounded MT Bold" panose="020F0704030504030204" pitchFamily="34" charset="0"/>
              </a:rPr>
              <a:t>Development (</a:t>
            </a:r>
            <a:r>
              <a:rPr lang="en-US" sz="3200" i="1" dirty="0">
                <a:effectLst>
                  <a:outerShdw blurRad="38100" dist="38100" dir="2700000" algn="tl">
                    <a:srgbClr val="000000">
                      <a:alpha val="43137"/>
                    </a:srgbClr>
                  </a:outerShdw>
                </a:effectLst>
                <a:latin typeface="Arial Rounded MT Bold" panose="020F0704030504030204" pitchFamily="34" charset="0"/>
              </a:rPr>
              <a:t>fresh</a:t>
            </a:r>
            <a:r>
              <a:rPr lang="en-US" sz="3200" b="1" dirty="0">
                <a:effectLst>
                  <a:outerShdw blurRad="38100" dist="38100" dir="2700000" algn="tl">
                    <a:srgbClr val="000000">
                      <a:alpha val="43137"/>
                    </a:srgbClr>
                  </a:outerShdw>
                </a:effectLst>
                <a:latin typeface="Arial Rounded MT Bold" panose="020F0704030504030204" pitchFamily="34" charset="0"/>
              </a:rPr>
              <a: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2">
              <a:spcBef>
                <a:spcPct val="0"/>
              </a:spcBef>
              <a:buFont typeface="Courier New" panose="02070309020205020404" pitchFamily="49" charset="0"/>
              <a:buChar char="o"/>
              <a:defRPr/>
            </a:pPr>
            <a:r>
              <a:rPr lang="en-US" sz="3200" b="1" dirty="0">
                <a:effectLst>
                  <a:outerShdw blurRad="38100" dist="38100" dir="2700000" algn="tl">
                    <a:srgbClr val="000000">
                      <a:alpha val="43137"/>
                    </a:srgbClr>
                  </a:outerShdw>
                </a:effectLst>
                <a:latin typeface="Arial Rounded MT Bold" panose="020F0704030504030204" pitchFamily="34" charset="0"/>
              </a:rPr>
              <a:t>Depression (</a:t>
            </a:r>
            <a:r>
              <a:rPr lang="en-US" sz="3200" i="1" dirty="0">
                <a:effectLst>
                  <a:outerShdw blurRad="38100" dist="38100" dir="2700000" algn="tl">
                    <a:srgbClr val="000000">
                      <a:alpha val="43137"/>
                    </a:srgbClr>
                  </a:outerShdw>
                </a:effectLst>
                <a:latin typeface="Arial Rounded MT Bold" panose="020F0704030504030204" pitchFamily="34" charset="0"/>
              </a:rPr>
              <a:t>stagnant</a:t>
            </a:r>
            <a:r>
              <a:rPr lang="en-US" sz="3200" b="1" dirty="0">
                <a:effectLst>
                  <a:outerShdw blurRad="38100" dist="38100" dir="2700000" algn="tl">
                    <a:srgbClr val="000000">
                      <a:alpha val="43137"/>
                    </a:srgbClr>
                  </a:outerShdw>
                </a:effectLst>
                <a:latin typeface="Arial Rounded MT Bold" panose="020F0704030504030204" pitchFamily="34" charset="0"/>
              </a:rPr>
              <a:t>)</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8" descr="http://images.paraorkut.com/img/pics/images/d/depression-130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0"/>
            <a:ext cx="312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5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3907">
                                            <p:txEl>
                                              <p:pRg st="0" end="0"/>
                                            </p:txEl>
                                          </p:spTgt>
                                        </p:tgtEl>
                                        <p:attrNameLst>
                                          <p:attrName>style.visibility</p:attrName>
                                        </p:attrNameLst>
                                      </p:cBhvr>
                                      <p:to>
                                        <p:strVal val="visible"/>
                                      </p:to>
                                    </p:set>
                                    <p:animEffect transition="in" filter="fade">
                                      <p:cBhvr>
                                        <p:cTn id="11" dur="2000"/>
                                        <p:tgtEl>
                                          <p:spTgt spid="123907">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3907">
                                            <p:txEl>
                                              <p:pRg st="1" end="1"/>
                                            </p:txEl>
                                          </p:spTgt>
                                        </p:tgtEl>
                                        <p:attrNameLst>
                                          <p:attrName>style.visibility</p:attrName>
                                        </p:attrNameLst>
                                      </p:cBhvr>
                                      <p:to>
                                        <p:strVal val="visible"/>
                                      </p:to>
                                    </p:set>
                                    <p:animEffect transition="in" filter="fade">
                                      <p:cBhvr>
                                        <p:cTn id="15" dur="2000"/>
                                        <p:tgtEl>
                                          <p:spTgt spid="12390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3907">
                                            <p:txEl>
                                              <p:pRg st="2" end="2"/>
                                            </p:txEl>
                                          </p:spTgt>
                                        </p:tgtEl>
                                        <p:attrNameLst>
                                          <p:attrName>style.visibility</p:attrName>
                                        </p:attrNameLst>
                                      </p:cBhvr>
                                      <p:to>
                                        <p:strVal val="visible"/>
                                      </p:to>
                                    </p:set>
                                    <p:animEffect transition="in" filter="fade">
                                      <p:cBhvr>
                                        <p:cTn id="20" dur="2000"/>
                                        <p:tgtEl>
                                          <p:spTgt spid="123907">
                                            <p:txEl>
                                              <p:pRg st="2" end="2"/>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23907">
                                            <p:txEl>
                                              <p:pRg st="3" end="3"/>
                                            </p:txEl>
                                          </p:spTgt>
                                        </p:tgtEl>
                                        <p:attrNameLst>
                                          <p:attrName>style.visibility</p:attrName>
                                        </p:attrNameLst>
                                      </p:cBhvr>
                                      <p:to>
                                        <p:strVal val="visible"/>
                                      </p:to>
                                    </p:set>
                                    <p:animEffect transition="in" filter="fade">
                                      <p:cBhvr>
                                        <p:cTn id="24" dur="2000"/>
                                        <p:tgtEl>
                                          <p:spTgt spid="123907">
                                            <p:txEl>
                                              <p:pRg st="3" end="3"/>
                                            </p:txEl>
                                          </p:spTgt>
                                        </p:tgtEl>
                                      </p:cBhvr>
                                    </p:animEffect>
                                  </p:childTnLst>
                                </p:cTn>
                              </p:par>
                            </p:childTnLst>
                          </p:cTn>
                        </p:par>
                        <p:par>
                          <p:cTn id="25" fill="hold">
                            <p:stCondLst>
                              <p:cond delay="4000"/>
                            </p:stCondLst>
                            <p:childTnLst>
                              <p:par>
                                <p:cTn id="26" presetID="10" presetClass="entr" presetSubtype="0" fill="hold" grpId="0" nodeType="afterEffect">
                                  <p:stCondLst>
                                    <p:cond delay="500"/>
                                  </p:stCondLst>
                                  <p:childTnLst>
                                    <p:set>
                                      <p:cBhvr>
                                        <p:cTn id="27" dur="1" fill="hold">
                                          <p:stCondLst>
                                            <p:cond delay="0"/>
                                          </p:stCondLst>
                                        </p:cTn>
                                        <p:tgtEl>
                                          <p:spTgt spid="123907">
                                            <p:txEl>
                                              <p:pRg st="4" end="4"/>
                                            </p:txEl>
                                          </p:spTgt>
                                        </p:tgtEl>
                                        <p:attrNameLst>
                                          <p:attrName>style.visibility</p:attrName>
                                        </p:attrNameLst>
                                      </p:cBhvr>
                                      <p:to>
                                        <p:strVal val="visible"/>
                                      </p:to>
                                    </p:set>
                                    <p:animEffect transition="in" filter="fade">
                                      <p:cBhvr>
                                        <p:cTn id="28" dur="2000"/>
                                        <p:tgtEl>
                                          <p:spTgt spid="123907">
                                            <p:txEl>
                                              <p:pRg st="4" end="4"/>
                                            </p:txEl>
                                          </p:spTgt>
                                        </p:tgtEl>
                                      </p:cBhvr>
                                    </p:animEffect>
                                  </p:childTnLst>
                                </p:cTn>
                              </p:par>
                            </p:childTnLst>
                          </p:cTn>
                        </p:par>
                        <p:par>
                          <p:cTn id="29" fill="hold">
                            <p:stCondLst>
                              <p:cond delay="6500"/>
                            </p:stCondLst>
                            <p:childTnLst>
                              <p:par>
                                <p:cTn id="30" presetID="10" presetClass="entr" presetSubtype="0" fill="hold" grpId="0" nodeType="afterEffect">
                                  <p:stCondLst>
                                    <p:cond delay="1000"/>
                                  </p:stCondLst>
                                  <p:childTnLst>
                                    <p:set>
                                      <p:cBhvr>
                                        <p:cTn id="31" dur="1" fill="hold">
                                          <p:stCondLst>
                                            <p:cond delay="0"/>
                                          </p:stCondLst>
                                        </p:cTn>
                                        <p:tgtEl>
                                          <p:spTgt spid="123907">
                                            <p:txEl>
                                              <p:pRg st="5" end="5"/>
                                            </p:txEl>
                                          </p:spTgt>
                                        </p:tgtEl>
                                        <p:attrNameLst>
                                          <p:attrName>style.visibility</p:attrName>
                                        </p:attrNameLst>
                                      </p:cBhvr>
                                      <p:to>
                                        <p:strVal val="visible"/>
                                      </p:to>
                                    </p:set>
                                    <p:animEffect transition="in" filter="fade">
                                      <p:cBhvr>
                                        <p:cTn id="32" dur="2000"/>
                                        <p:tgtEl>
                                          <p:spTgt spid="1239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3907">
                                            <p:txEl>
                                              <p:pRg st="6" end="6"/>
                                            </p:txEl>
                                          </p:spTgt>
                                        </p:tgtEl>
                                        <p:attrNameLst>
                                          <p:attrName>style.visibility</p:attrName>
                                        </p:attrNameLst>
                                      </p:cBhvr>
                                      <p:to>
                                        <p:strVal val="visible"/>
                                      </p:to>
                                    </p:set>
                                    <p:animEffect transition="in" filter="fade">
                                      <p:cBhvr>
                                        <p:cTn id="37" dur="2000"/>
                                        <p:tgtEl>
                                          <p:spTgt spid="123907">
                                            <p:txEl>
                                              <p:pRg st="6" end="6"/>
                                            </p:txEl>
                                          </p:spTgt>
                                        </p:tgtEl>
                                      </p:cBhvr>
                                    </p:animEffect>
                                  </p:childTnLst>
                                </p:cTn>
                              </p:par>
                            </p:childTnLst>
                          </p:cTn>
                        </p:par>
                        <p:par>
                          <p:cTn id="38" fill="hold">
                            <p:stCondLst>
                              <p:cond delay="2000"/>
                            </p:stCondLst>
                            <p:childTnLst>
                              <p:par>
                                <p:cTn id="39" presetID="10" presetClass="entr" presetSubtype="0" fill="hold" grpId="0" nodeType="afterEffect">
                                  <p:stCondLst>
                                    <p:cond delay="500"/>
                                  </p:stCondLst>
                                  <p:childTnLst>
                                    <p:set>
                                      <p:cBhvr>
                                        <p:cTn id="40" dur="1" fill="hold">
                                          <p:stCondLst>
                                            <p:cond delay="0"/>
                                          </p:stCondLst>
                                        </p:cTn>
                                        <p:tgtEl>
                                          <p:spTgt spid="123907">
                                            <p:txEl>
                                              <p:pRg st="7" end="7"/>
                                            </p:txEl>
                                          </p:spTgt>
                                        </p:tgtEl>
                                        <p:attrNameLst>
                                          <p:attrName>style.visibility</p:attrName>
                                        </p:attrNameLst>
                                      </p:cBhvr>
                                      <p:to>
                                        <p:strVal val="visible"/>
                                      </p:to>
                                    </p:set>
                                    <p:animEffect transition="in" filter="fade">
                                      <p:cBhvr>
                                        <p:cTn id="41" dur="2000"/>
                                        <p:tgtEl>
                                          <p:spTgt spid="123907">
                                            <p:txEl>
                                              <p:pRg st="7" end="7"/>
                                            </p:txEl>
                                          </p:spTgt>
                                        </p:tgtEl>
                                      </p:cBhvr>
                                    </p:animEffect>
                                  </p:childTnLst>
                                </p:cTn>
                              </p:par>
                            </p:childTnLst>
                          </p:cTn>
                        </p:par>
                        <p:par>
                          <p:cTn id="42" fill="hold">
                            <p:stCondLst>
                              <p:cond delay="4500"/>
                            </p:stCondLst>
                            <p:childTnLst>
                              <p:par>
                                <p:cTn id="43" presetID="10" presetClass="entr" presetSubtype="0" fill="hold" grpId="0" nodeType="afterEffect">
                                  <p:stCondLst>
                                    <p:cond delay="1000"/>
                                  </p:stCondLst>
                                  <p:childTnLst>
                                    <p:set>
                                      <p:cBhvr>
                                        <p:cTn id="44" dur="1" fill="hold">
                                          <p:stCondLst>
                                            <p:cond delay="0"/>
                                          </p:stCondLst>
                                        </p:cTn>
                                        <p:tgtEl>
                                          <p:spTgt spid="123907">
                                            <p:txEl>
                                              <p:pRg st="8" end="8"/>
                                            </p:txEl>
                                          </p:spTgt>
                                        </p:tgtEl>
                                        <p:attrNameLst>
                                          <p:attrName>style.visibility</p:attrName>
                                        </p:attrNameLst>
                                      </p:cBhvr>
                                      <p:to>
                                        <p:strVal val="visible"/>
                                      </p:to>
                                    </p:set>
                                    <p:animEffect transition="in" filter="fade">
                                      <p:cBhvr>
                                        <p:cTn id="45" dur="2000"/>
                                        <p:tgtEl>
                                          <p:spTgt spid="1239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2000" r="-2000"/>
          </a:stretch>
        </a:blipFill>
        <a:effectLst/>
      </p:bgPr>
    </p:bg>
    <p:spTree>
      <p:nvGrpSpPr>
        <p:cNvPr id="1" name=""/>
        <p:cNvGrpSpPr/>
        <p:nvPr/>
      </p:nvGrpSpPr>
      <p:grpSpPr>
        <a:xfrm>
          <a:off x="0" y="0"/>
          <a:ext cx="0" cy="0"/>
          <a:chOff x="0" y="0"/>
          <a:chExt cx="0" cy="0"/>
        </a:xfrm>
      </p:grpSpPr>
      <p:pic>
        <p:nvPicPr>
          <p:cNvPr id="2" name="Picture 8"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29"/>
            <a:ext cx="9144000" cy="67527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5036" y="3733800"/>
            <a:ext cx="2628900" cy="584775"/>
          </a:xfrm>
          <a:prstGeom prst="rect">
            <a:avLst/>
          </a:prstGeom>
          <a:noFill/>
          <a:effectLst>
            <a:softEdge rad="38100"/>
          </a:effectLst>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1 Kings 19</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8" name="TextBox 7"/>
          <p:cNvSpPr txBox="1"/>
          <p:nvPr/>
        </p:nvSpPr>
        <p:spPr>
          <a:xfrm>
            <a:off x="1314450" y="93849"/>
            <a:ext cx="26289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Edward Christian Church</a:t>
            </a:r>
            <a:endParaRPr lang="en-US" b="1" dirty="0">
              <a:effectLst>
                <a:outerShdw blurRad="38100" dist="38100" dir="2700000" algn="tl">
                  <a:srgbClr val="000000">
                    <a:alpha val="43137"/>
                  </a:srgbClr>
                </a:outerShdw>
              </a:effectLst>
            </a:endParaRPr>
          </a:p>
        </p:txBody>
      </p:sp>
      <p:sp>
        <p:nvSpPr>
          <p:cNvPr id="9" name="TextBox 8"/>
          <p:cNvSpPr txBox="1"/>
          <p:nvPr/>
        </p:nvSpPr>
        <p:spPr>
          <a:xfrm>
            <a:off x="6667500" y="87868"/>
            <a:ext cx="16002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7- 26-2020</a:t>
            </a:r>
            <a:endParaRPr lang="en-US" b="1" dirty="0">
              <a:effectLst>
                <a:outerShdw blurRad="38100" dist="38100" dir="2700000" algn="tl">
                  <a:srgbClr val="000000">
                    <a:alpha val="43137"/>
                  </a:srgbClr>
                </a:outerShdw>
              </a:effectLst>
            </a:endParaRPr>
          </a:p>
        </p:txBody>
      </p:sp>
      <p:sp>
        <p:nvSpPr>
          <p:cNvPr id="3" name="TextBox 2"/>
          <p:cNvSpPr txBox="1"/>
          <p:nvPr/>
        </p:nvSpPr>
        <p:spPr>
          <a:xfrm>
            <a:off x="190501" y="39857"/>
            <a:ext cx="228600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Edward Church</a:t>
            </a:r>
            <a:endParaRPr lang="en-US" sz="24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6858000" y="18493"/>
            <a:ext cx="209550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Aug 21-2022</a:t>
            </a:r>
            <a:endParaRPr lang="en-US" sz="24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388234" y="3276600"/>
            <a:ext cx="2209800" cy="1938992"/>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mj-lt"/>
              </a:rPr>
              <a:t>Running On Empty</a:t>
            </a:r>
            <a:endParaRPr lang="en-US" sz="4000" b="1" dirty="0">
              <a:solidFill>
                <a:schemeClr val="bg1"/>
              </a:solidFill>
              <a:effectLst>
                <a:outerShdw blurRad="38100" dist="38100" dir="2700000" algn="tl">
                  <a:srgbClr val="000000">
                    <a:alpha val="43137"/>
                  </a:srgbClr>
                </a:outerShdw>
              </a:effectLst>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2500">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7"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ctrTitle"/>
          </p:nvPr>
        </p:nvSpPr>
        <p:spPr>
          <a:xfrm>
            <a:off x="304800" y="228600"/>
            <a:ext cx="8458200" cy="1241425"/>
          </a:xfrm>
          <a:solidFill>
            <a:schemeClr val="bg1">
              <a:alpha val="54901"/>
            </a:schemeClr>
          </a:solidFill>
        </p:spPr>
        <p:txBody>
          <a:bodyPr/>
          <a:lstStyle/>
          <a:p>
            <a:pPr algn="r" eaLnBrk="1" hangingPunct="1">
              <a:lnSpc>
                <a:spcPct val="90000"/>
              </a:lnSpc>
            </a:pPr>
            <a:r>
              <a:rPr lang="en-US" altLang="en-US" sz="4000" b="1" dirty="0">
                <a:latin typeface="BRADDON" pitchFamily="2" charset="0"/>
              </a:rPr>
              <a:t>Burnout</a:t>
            </a:r>
            <a:endParaRPr lang="en-US" altLang="en-US" sz="4000" b="1" dirty="0">
              <a:latin typeface="BRADDON" pitchFamily="2" charset="0"/>
            </a:endParaRPr>
          </a:p>
        </p:txBody>
      </p:sp>
      <p:sp>
        <p:nvSpPr>
          <p:cNvPr id="27652" name="Rectangle 4"/>
          <p:cNvSpPr>
            <a:spLocks noGrp="1" noChangeArrowheads="1"/>
          </p:cNvSpPr>
          <p:nvPr>
            <p:ph type="subTitle" idx="1"/>
          </p:nvPr>
        </p:nvSpPr>
        <p:spPr>
          <a:xfrm>
            <a:off x="304800" y="1371600"/>
            <a:ext cx="7620000" cy="5029200"/>
          </a:xfrm>
          <a:noFill/>
        </p:spPr>
        <p:txBody>
          <a:bodyPr/>
          <a:lstStyle/>
          <a:p>
            <a:pPr marL="609600" indent="-609600" algn="l" eaLnBrk="1" hangingPunct="1"/>
            <a:r>
              <a:rPr lang="en-US" altLang="en-US" b="1" dirty="0"/>
              <a:t>Our Society is…</a:t>
            </a:r>
            <a:endParaRPr lang="en-US" altLang="en-US" b="1" dirty="0"/>
          </a:p>
          <a:p>
            <a:pPr marL="609600" indent="-609600" algn="l" eaLnBrk="1" hangingPunct="1">
              <a:lnSpc>
                <a:spcPct val="85000"/>
              </a:lnSpc>
              <a:spcBef>
                <a:spcPct val="15000"/>
              </a:spcBef>
            </a:pPr>
            <a:r>
              <a:rPr lang="en-US" altLang="en-US" b="1" dirty="0"/>
              <a:t>	…Burned Out</a:t>
            </a:r>
            <a:endParaRPr lang="en-US" altLang="en-US" b="1" dirty="0"/>
          </a:p>
          <a:p>
            <a:pPr marL="609600" indent="-609600" algn="l" eaLnBrk="1" hangingPunct="1">
              <a:lnSpc>
                <a:spcPct val="120000"/>
              </a:lnSpc>
            </a:pPr>
            <a:r>
              <a:rPr lang="en-US" altLang="en-US" b="1" dirty="0"/>
              <a:t>		Our Families are…</a:t>
            </a:r>
            <a:endParaRPr lang="en-US" altLang="en-US" b="1" dirty="0"/>
          </a:p>
          <a:p>
            <a:pPr marL="609600" indent="-609600" algn="l" eaLnBrk="1" hangingPunct="1">
              <a:lnSpc>
                <a:spcPct val="85000"/>
              </a:lnSpc>
              <a:spcBef>
                <a:spcPct val="15000"/>
              </a:spcBef>
            </a:pPr>
            <a:r>
              <a:rPr lang="en-US" altLang="en-US" b="1" dirty="0"/>
              <a:t>			…Burned Out</a:t>
            </a:r>
            <a:endParaRPr lang="en-US" altLang="en-US" b="1" dirty="0"/>
          </a:p>
          <a:p>
            <a:pPr marL="609600" indent="-609600" algn="l" eaLnBrk="1" hangingPunct="1">
              <a:lnSpc>
                <a:spcPct val="120000"/>
              </a:lnSpc>
            </a:pPr>
            <a:r>
              <a:rPr lang="en-US" altLang="en-US" b="1" dirty="0"/>
              <a:t>			Our Churches are… </a:t>
            </a:r>
            <a:endParaRPr lang="en-US" altLang="en-US" b="1" dirty="0"/>
          </a:p>
          <a:p>
            <a:pPr marL="609600" indent="-609600" algn="l" eaLnBrk="1" hangingPunct="1">
              <a:lnSpc>
                <a:spcPct val="85000"/>
              </a:lnSpc>
              <a:spcBef>
                <a:spcPct val="15000"/>
              </a:spcBef>
            </a:pPr>
            <a:r>
              <a:rPr lang="en-US" altLang="en-US" b="1" dirty="0"/>
              <a:t>				…Burned Out</a:t>
            </a:r>
            <a:endParaRPr lang="en-US" altLang="en-US" b="1" dirty="0"/>
          </a:p>
          <a:p>
            <a:pPr marL="609600" indent="-609600" algn="l" eaLnBrk="1" hangingPunct="1">
              <a:lnSpc>
                <a:spcPct val="120000"/>
              </a:lnSpc>
            </a:pPr>
            <a:r>
              <a:rPr lang="en-US" altLang="en-US" b="1" dirty="0"/>
              <a:t>				It is the mark of…  </a:t>
            </a:r>
            <a:endParaRPr lang="en-US" altLang="en-US" b="1" dirty="0"/>
          </a:p>
          <a:p>
            <a:pPr marL="609600" indent="-609600" algn="l" eaLnBrk="1" hangingPunct="1">
              <a:lnSpc>
                <a:spcPct val="115000"/>
              </a:lnSpc>
            </a:pPr>
            <a:r>
              <a:rPr lang="en-US" altLang="en-US" b="1" dirty="0"/>
              <a:t>                                  …Our Generation</a:t>
            </a:r>
            <a:endParaRPr lang="en-US"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27651"/>
                                        </p:tgtEl>
                                        <p:attrNameLst>
                                          <p:attrName>style.visibility</p:attrName>
                                        </p:attrNameLst>
                                      </p:cBhvr>
                                      <p:to>
                                        <p:strVal val="visible"/>
                                      </p:to>
                                    </p:set>
                                  </p:childTnLst>
                                </p:cTn>
                              </p:par>
                            </p:childTnLst>
                          </p:cTn>
                        </p:par>
                        <p:par>
                          <p:cTn id="7" fill="hold">
                            <p:stCondLst>
                              <p:cond delay="0"/>
                            </p:stCondLst>
                            <p:childTnLst>
                              <p:par>
                                <p:cTn id="8" presetID="16" presetClass="emph" presetSubtype="0" fill="hold" grpId="1" nodeType="afterEffect">
                                  <p:stCondLst>
                                    <p:cond delay="0"/>
                                  </p:stCondLst>
                                  <p:iterate type="lt">
                                    <p:tmPct val="4000"/>
                                  </p:iterate>
                                  <p:childTnLst>
                                    <p:set>
                                      <p:cBhvr override="childStyle">
                                        <p:cTn id="9" dur="500" fill="hold"/>
                                        <p:tgtEl>
                                          <p:spTgt spid="27651"/>
                                        </p:tgtEl>
                                        <p:attrNameLst>
                                          <p:attrName>style.color</p:attrName>
                                        </p:attrNameLst>
                                      </p:cBhvr>
                                      <p:to>
                                        <p:clrVal>
                                          <a:srgbClr val="FF0000"/>
                                        </p:clrVal>
                                      </p:to>
                                    </p:set>
                                    <p:set>
                                      <p:cBhvr>
                                        <p:cTn id="10" dur="500" fill="hold"/>
                                        <p:tgtEl>
                                          <p:spTgt spid="27651"/>
                                        </p:tgtEl>
                                        <p:attrNameLst>
                                          <p:attrName>fillcolor</p:attrName>
                                        </p:attrNameLst>
                                      </p:cBhvr>
                                      <p:to>
                                        <p:clrVal>
                                          <a:srgbClr val="FF0000"/>
                                        </p:clrVal>
                                      </p:to>
                                    </p:set>
                                    <p:set>
                                      <p:cBhvr>
                                        <p:cTn id="11" dur="500" fill="hold"/>
                                        <p:tgtEl>
                                          <p:spTgt spid="27651"/>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0"/>
                                  </p:iterate>
                                  <p:childTnLst>
                                    <p:set>
                                      <p:cBhvr>
                                        <p:cTn id="15" dur="1" fill="hold">
                                          <p:stCondLst>
                                            <p:cond delay="0"/>
                                          </p:stCondLst>
                                        </p:cTn>
                                        <p:tgtEl>
                                          <p:spTgt spid="27652">
                                            <p:txEl>
                                              <p:pRg st="0" end="0"/>
                                            </p:txEl>
                                          </p:spTgt>
                                        </p:tgtEl>
                                        <p:attrNameLst>
                                          <p:attrName>style.visibility</p:attrName>
                                        </p:attrNameLst>
                                      </p:cBhvr>
                                      <p:to>
                                        <p:strVal val="visible"/>
                                      </p:to>
                                    </p:set>
                                    <p:animEffect transition="in" filter="fade">
                                      <p:cBhvr>
                                        <p:cTn id="16" dur="1000"/>
                                        <p:tgtEl>
                                          <p:spTgt spid="27652">
                                            <p:txEl>
                                              <p:pRg st="0" end="0"/>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iterate type="lt">
                                    <p:tmPct val="0"/>
                                  </p:iterate>
                                  <p:childTnLst>
                                    <p:set>
                                      <p:cBhvr>
                                        <p:cTn id="19" dur="1" fill="hold">
                                          <p:stCondLst>
                                            <p:cond delay="0"/>
                                          </p:stCondLst>
                                        </p:cTn>
                                        <p:tgtEl>
                                          <p:spTgt spid="27652">
                                            <p:txEl>
                                              <p:pRg st="1" end="1"/>
                                            </p:txEl>
                                          </p:spTgt>
                                        </p:tgtEl>
                                        <p:attrNameLst>
                                          <p:attrName>style.visibility</p:attrName>
                                        </p:attrNameLst>
                                      </p:cBhvr>
                                      <p:to>
                                        <p:strVal val="visible"/>
                                      </p:to>
                                    </p:set>
                                    <p:animEffect transition="in" filter="fade">
                                      <p:cBhvr>
                                        <p:cTn id="20" dur="500"/>
                                        <p:tgtEl>
                                          <p:spTgt spid="27652">
                                            <p:txEl>
                                              <p:pRg st="1" end="1"/>
                                            </p:txEl>
                                          </p:spTgt>
                                        </p:tgtEl>
                                      </p:cBhvr>
                                    </p:animEffect>
                                  </p:childTnLst>
                                </p:cTn>
                              </p:par>
                            </p:childTnLst>
                          </p:cTn>
                        </p:par>
                        <p:par>
                          <p:cTn id="21" fill="hold">
                            <p:stCondLst>
                              <p:cond delay="1500"/>
                            </p:stCondLst>
                            <p:childTnLst>
                              <p:par>
                                <p:cTn id="22" presetID="16" presetClass="emph" presetSubtype="0" fill="hold" nodeType="afterEffect">
                                  <p:stCondLst>
                                    <p:cond delay="0"/>
                                  </p:stCondLst>
                                  <p:iterate type="lt">
                                    <p:tmPct val="4000"/>
                                  </p:iterate>
                                  <p:childTnLst>
                                    <p:set>
                                      <p:cBhvr override="childStyle">
                                        <p:cTn id="23" dur="3000" fill="hold"/>
                                        <p:tgtEl>
                                          <p:spTgt spid="27652">
                                            <p:txEl>
                                              <p:pRg st="1" end="1"/>
                                            </p:txEl>
                                          </p:spTgt>
                                        </p:tgtEl>
                                        <p:attrNameLst>
                                          <p:attrName>style.color</p:attrName>
                                        </p:attrNameLst>
                                      </p:cBhvr>
                                      <p:to>
                                        <p:clrVal>
                                          <a:srgbClr val="FF0000"/>
                                        </p:clrVal>
                                      </p:to>
                                    </p:set>
                                    <p:set>
                                      <p:cBhvr>
                                        <p:cTn id="24" dur="3000" fill="hold"/>
                                        <p:tgtEl>
                                          <p:spTgt spid="27652">
                                            <p:txEl>
                                              <p:pRg st="1" end="1"/>
                                            </p:txEl>
                                          </p:spTgt>
                                        </p:tgtEl>
                                        <p:attrNameLst>
                                          <p:attrName>fillcolor</p:attrName>
                                        </p:attrNameLst>
                                      </p:cBhvr>
                                      <p:to>
                                        <p:clrVal>
                                          <a:srgbClr val="FF0000"/>
                                        </p:clrVal>
                                      </p:to>
                                    </p:set>
                                    <p:set>
                                      <p:cBhvr>
                                        <p:cTn id="25" dur="3000" fill="hold"/>
                                        <p:tgtEl>
                                          <p:spTgt spid="27652">
                                            <p:txEl>
                                              <p:pRg st="1" end="1"/>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type="lt">
                                    <p:tmPct val="0"/>
                                  </p:iterate>
                                  <p:childTnLst>
                                    <p:set>
                                      <p:cBhvr>
                                        <p:cTn id="29" dur="1" fill="hold">
                                          <p:stCondLst>
                                            <p:cond delay="0"/>
                                          </p:stCondLst>
                                        </p:cTn>
                                        <p:tgtEl>
                                          <p:spTgt spid="27652">
                                            <p:txEl>
                                              <p:pRg st="2" end="2"/>
                                            </p:txEl>
                                          </p:spTgt>
                                        </p:tgtEl>
                                        <p:attrNameLst>
                                          <p:attrName>style.visibility</p:attrName>
                                        </p:attrNameLst>
                                      </p:cBhvr>
                                      <p:to>
                                        <p:strVal val="visible"/>
                                      </p:to>
                                    </p:set>
                                    <p:animEffect transition="in" filter="fade">
                                      <p:cBhvr>
                                        <p:cTn id="30" dur="1000"/>
                                        <p:tgtEl>
                                          <p:spTgt spid="27652">
                                            <p:txEl>
                                              <p:pRg st="2" end="2"/>
                                            </p:txEl>
                                          </p:spTgt>
                                        </p:tgtEl>
                                      </p:cBhvr>
                                    </p:animEffect>
                                  </p:childTnLst>
                                </p:cTn>
                              </p:par>
                            </p:childTnLst>
                          </p:cTn>
                        </p:par>
                        <p:par>
                          <p:cTn id="31" fill="hold">
                            <p:stCondLst>
                              <p:cond delay="1000"/>
                            </p:stCondLst>
                            <p:childTnLst>
                              <p:par>
                                <p:cTn id="32" presetID="10" presetClass="entr" presetSubtype="0" fill="hold" grpId="0" nodeType="afterEffect">
                                  <p:stCondLst>
                                    <p:cond delay="0"/>
                                  </p:stCondLst>
                                  <p:iterate type="lt">
                                    <p:tmPct val="0"/>
                                  </p:iterate>
                                  <p:childTnLst>
                                    <p:set>
                                      <p:cBhvr>
                                        <p:cTn id="33" dur="1" fill="hold">
                                          <p:stCondLst>
                                            <p:cond delay="0"/>
                                          </p:stCondLst>
                                        </p:cTn>
                                        <p:tgtEl>
                                          <p:spTgt spid="27652">
                                            <p:txEl>
                                              <p:pRg st="3" end="3"/>
                                            </p:txEl>
                                          </p:spTgt>
                                        </p:tgtEl>
                                        <p:attrNameLst>
                                          <p:attrName>style.visibility</p:attrName>
                                        </p:attrNameLst>
                                      </p:cBhvr>
                                      <p:to>
                                        <p:strVal val="visible"/>
                                      </p:to>
                                    </p:set>
                                    <p:animEffect transition="in" filter="fade">
                                      <p:cBhvr>
                                        <p:cTn id="34" dur="500"/>
                                        <p:tgtEl>
                                          <p:spTgt spid="27652">
                                            <p:txEl>
                                              <p:pRg st="3" end="3"/>
                                            </p:txEl>
                                          </p:spTgt>
                                        </p:tgtEl>
                                      </p:cBhvr>
                                    </p:animEffect>
                                  </p:childTnLst>
                                </p:cTn>
                              </p:par>
                            </p:childTnLst>
                          </p:cTn>
                        </p:par>
                        <p:par>
                          <p:cTn id="35" fill="hold">
                            <p:stCondLst>
                              <p:cond delay="1500"/>
                            </p:stCondLst>
                            <p:childTnLst>
                              <p:par>
                                <p:cTn id="36" presetID="16" presetClass="emph" presetSubtype="0" fill="hold" nodeType="afterEffect">
                                  <p:stCondLst>
                                    <p:cond delay="0"/>
                                  </p:stCondLst>
                                  <p:iterate type="lt">
                                    <p:tmPct val="4000"/>
                                  </p:iterate>
                                  <p:childTnLst>
                                    <p:set>
                                      <p:cBhvr override="childStyle">
                                        <p:cTn id="37" dur="3000" fill="hold"/>
                                        <p:tgtEl>
                                          <p:spTgt spid="27652">
                                            <p:txEl>
                                              <p:pRg st="3" end="3"/>
                                            </p:txEl>
                                          </p:spTgt>
                                        </p:tgtEl>
                                        <p:attrNameLst>
                                          <p:attrName>style.color</p:attrName>
                                        </p:attrNameLst>
                                      </p:cBhvr>
                                      <p:to>
                                        <p:clrVal>
                                          <a:srgbClr val="FF0000"/>
                                        </p:clrVal>
                                      </p:to>
                                    </p:set>
                                    <p:set>
                                      <p:cBhvr>
                                        <p:cTn id="38" dur="3000" fill="hold"/>
                                        <p:tgtEl>
                                          <p:spTgt spid="27652">
                                            <p:txEl>
                                              <p:pRg st="3" end="3"/>
                                            </p:txEl>
                                          </p:spTgt>
                                        </p:tgtEl>
                                        <p:attrNameLst>
                                          <p:attrName>fillcolor</p:attrName>
                                        </p:attrNameLst>
                                      </p:cBhvr>
                                      <p:to>
                                        <p:clrVal>
                                          <a:srgbClr val="FF0000"/>
                                        </p:clrVal>
                                      </p:to>
                                    </p:set>
                                    <p:set>
                                      <p:cBhvr>
                                        <p:cTn id="39" dur="3000" fill="hold"/>
                                        <p:tgtEl>
                                          <p:spTgt spid="27652">
                                            <p:txEl>
                                              <p:pRg st="3" end="3"/>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iterate type="lt">
                                    <p:tmPct val="0"/>
                                  </p:iterate>
                                  <p:childTnLst>
                                    <p:set>
                                      <p:cBhvr>
                                        <p:cTn id="43" dur="1" fill="hold">
                                          <p:stCondLst>
                                            <p:cond delay="0"/>
                                          </p:stCondLst>
                                        </p:cTn>
                                        <p:tgtEl>
                                          <p:spTgt spid="27652">
                                            <p:txEl>
                                              <p:pRg st="4" end="4"/>
                                            </p:txEl>
                                          </p:spTgt>
                                        </p:tgtEl>
                                        <p:attrNameLst>
                                          <p:attrName>style.visibility</p:attrName>
                                        </p:attrNameLst>
                                      </p:cBhvr>
                                      <p:to>
                                        <p:strVal val="visible"/>
                                      </p:to>
                                    </p:set>
                                    <p:animEffect transition="in" filter="fade">
                                      <p:cBhvr>
                                        <p:cTn id="44" dur="1000"/>
                                        <p:tgtEl>
                                          <p:spTgt spid="27652">
                                            <p:txEl>
                                              <p:pRg st="4" end="4"/>
                                            </p:txEl>
                                          </p:spTgt>
                                        </p:tgtEl>
                                      </p:cBhvr>
                                    </p:animEffect>
                                  </p:childTnLst>
                                </p:cTn>
                              </p:par>
                            </p:childTnLst>
                          </p:cTn>
                        </p:par>
                        <p:par>
                          <p:cTn id="45" fill="hold">
                            <p:stCondLst>
                              <p:cond delay="1000"/>
                            </p:stCondLst>
                            <p:childTnLst>
                              <p:par>
                                <p:cTn id="46" presetID="10" presetClass="entr" presetSubtype="0" fill="hold" grpId="0" nodeType="afterEffect">
                                  <p:stCondLst>
                                    <p:cond delay="0"/>
                                  </p:stCondLst>
                                  <p:iterate type="lt">
                                    <p:tmPct val="0"/>
                                  </p:iterate>
                                  <p:childTnLst>
                                    <p:set>
                                      <p:cBhvr>
                                        <p:cTn id="47" dur="1" fill="hold">
                                          <p:stCondLst>
                                            <p:cond delay="0"/>
                                          </p:stCondLst>
                                        </p:cTn>
                                        <p:tgtEl>
                                          <p:spTgt spid="27652">
                                            <p:txEl>
                                              <p:pRg st="5" end="5"/>
                                            </p:txEl>
                                          </p:spTgt>
                                        </p:tgtEl>
                                        <p:attrNameLst>
                                          <p:attrName>style.visibility</p:attrName>
                                        </p:attrNameLst>
                                      </p:cBhvr>
                                      <p:to>
                                        <p:strVal val="visible"/>
                                      </p:to>
                                    </p:set>
                                    <p:animEffect transition="in" filter="fade">
                                      <p:cBhvr>
                                        <p:cTn id="48" dur="500"/>
                                        <p:tgtEl>
                                          <p:spTgt spid="27652">
                                            <p:txEl>
                                              <p:pRg st="5" end="5"/>
                                            </p:txEl>
                                          </p:spTgt>
                                        </p:tgtEl>
                                      </p:cBhvr>
                                    </p:animEffect>
                                  </p:childTnLst>
                                </p:cTn>
                              </p:par>
                            </p:childTnLst>
                          </p:cTn>
                        </p:par>
                        <p:par>
                          <p:cTn id="49" fill="hold">
                            <p:stCondLst>
                              <p:cond delay="1500"/>
                            </p:stCondLst>
                            <p:childTnLst>
                              <p:par>
                                <p:cTn id="50" presetID="16" presetClass="emph" presetSubtype="0" fill="hold" nodeType="afterEffect">
                                  <p:stCondLst>
                                    <p:cond delay="0"/>
                                  </p:stCondLst>
                                  <p:iterate type="lt">
                                    <p:tmPct val="4000"/>
                                  </p:iterate>
                                  <p:childTnLst>
                                    <p:set>
                                      <p:cBhvr override="childStyle">
                                        <p:cTn id="51" dur="3000" fill="hold"/>
                                        <p:tgtEl>
                                          <p:spTgt spid="27652">
                                            <p:txEl>
                                              <p:pRg st="5" end="5"/>
                                            </p:txEl>
                                          </p:spTgt>
                                        </p:tgtEl>
                                        <p:attrNameLst>
                                          <p:attrName>style.color</p:attrName>
                                        </p:attrNameLst>
                                      </p:cBhvr>
                                      <p:to>
                                        <p:clrVal>
                                          <a:srgbClr val="FF0000"/>
                                        </p:clrVal>
                                      </p:to>
                                    </p:set>
                                    <p:set>
                                      <p:cBhvr>
                                        <p:cTn id="52" dur="3000" fill="hold"/>
                                        <p:tgtEl>
                                          <p:spTgt spid="27652">
                                            <p:txEl>
                                              <p:pRg st="5" end="5"/>
                                            </p:txEl>
                                          </p:spTgt>
                                        </p:tgtEl>
                                        <p:attrNameLst>
                                          <p:attrName>fillcolor</p:attrName>
                                        </p:attrNameLst>
                                      </p:cBhvr>
                                      <p:to>
                                        <p:clrVal>
                                          <a:srgbClr val="FF0000"/>
                                        </p:clrVal>
                                      </p:to>
                                    </p:set>
                                    <p:set>
                                      <p:cBhvr>
                                        <p:cTn id="53" dur="3000" fill="hold"/>
                                        <p:tgtEl>
                                          <p:spTgt spid="27652">
                                            <p:txEl>
                                              <p:pRg st="5" end="5"/>
                                            </p:tx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iterate type="lt">
                                    <p:tmPct val="0"/>
                                  </p:iterate>
                                  <p:childTnLst>
                                    <p:set>
                                      <p:cBhvr>
                                        <p:cTn id="57" dur="1" fill="hold">
                                          <p:stCondLst>
                                            <p:cond delay="0"/>
                                          </p:stCondLst>
                                        </p:cTn>
                                        <p:tgtEl>
                                          <p:spTgt spid="27652">
                                            <p:txEl>
                                              <p:pRg st="6" end="6"/>
                                            </p:txEl>
                                          </p:spTgt>
                                        </p:tgtEl>
                                        <p:attrNameLst>
                                          <p:attrName>style.visibility</p:attrName>
                                        </p:attrNameLst>
                                      </p:cBhvr>
                                      <p:to>
                                        <p:strVal val="visible"/>
                                      </p:to>
                                    </p:set>
                                    <p:animEffect transition="in" filter="fade">
                                      <p:cBhvr>
                                        <p:cTn id="58" dur="1000"/>
                                        <p:tgtEl>
                                          <p:spTgt spid="27652">
                                            <p:txEl>
                                              <p:pRg st="6" end="6"/>
                                            </p:txEl>
                                          </p:spTgt>
                                        </p:tgtEl>
                                      </p:cBhvr>
                                    </p:animEffect>
                                  </p:childTnLst>
                                </p:cTn>
                              </p:par>
                            </p:childTnLst>
                          </p:cTn>
                        </p:par>
                        <p:par>
                          <p:cTn id="59" fill="hold">
                            <p:stCondLst>
                              <p:cond delay="1000"/>
                            </p:stCondLst>
                            <p:childTnLst>
                              <p:par>
                                <p:cTn id="60" presetID="10" presetClass="entr" presetSubtype="0" fill="hold" grpId="0" nodeType="afterEffect">
                                  <p:stCondLst>
                                    <p:cond delay="0"/>
                                  </p:stCondLst>
                                  <p:iterate type="lt">
                                    <p:tmPct val="0"/>
                                  </p:iterate>
                                  <p:childTnLst>
                                    <p:set>
                                      <p:cBhvr>
                                        <p:cTn id="61" dur="1" fill="hold">
                                          <p:stCondLst>
                                            <p:cond delay="0"/>
                                          </p:stCondLst>
                                        </p:cTn>
                                        <p:tgtEl>
                                          <p:spTgt spid="27652">
                                            <p:txEl>
                                              <p:pRg st="7" end="7"/>
                                            </p:txEl>
                                          </p:spTgt>
                                        </p:tgtEl>
                                        <p:attrNameLst>
                                          <p:attrName>style.visibility</p:attrName>
                                        </p:attrNameLst>
                                      </p:cBhvr>
                                      <p:to>
                                        <p:strVal val="visible"/>
                                      </p:to>
                                    </p:set>
                                    <p:animEffect transition="in" filter="fade">
                                      <p:cBhvr>
                                        <p:cTn id="62" dur="1000"/>
                                        <p:tgtEl>
                                          <p:spTgt spid="276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1" grpId="1" animBg="1"/>
      <p:bldP spid="2765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p:txBody>
          <a:bodyPr/>
          <a:lstStyle/>
          <a:p>
            <a:pPr marL="0" indent="0" eaLnBrk="1" hangingPunct="1">
              <a:buNone/>
              <a:defRP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It is…                    </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eaLnBrk="1" hangingPunct="1">
              <a:buSzPct val="100000"/>
              <a:defRP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Ancient Problem</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eaLnBrk="1" hangingPunct="1">
              <a:buSzPct val="100000"/>
              <a:defRP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Universal Problem</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eaLnBrk="1" hangingPunct="1">
              <a:buSzPct val="100000"/>
              <a:defRP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No Respecter of Persons</a:t>
            </a:r>
            <a:endPar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8" descr="http://images.paraorkut.com/img/pics/images/d/depression-1306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47800" y="4191000"/>
            <a:ext cx="6629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914400" y="304800"/>
            <a:ext cx="7772400" cy="685800"/>
          </a:xfrm>
        </p:spPr>
        <p:txBody>
          <a:bodyPr>
            <a:noAutofit/>
          </a:bodyPr>
          <a:lstStyle/>
          <a:p>
            <a:pPr eaLnBrk="1" hangingPunct="1">
              <a:defRPr/>
            </a:pPr>
            <a:r>
              <a:rPr lang="en-US" sz="4400" b="1" cap="none" dirty="0">
                <a:effectLst>
                  <a:outerShdw blurRad="38100" dist="38100" dir="2700000" algn="tl">
                    <a:srgbClr val="000000">
                      <a:alpha val="43137"/>
                    </a:srgbClr>
                  </a:outerShdw>
                </a:effectLst>
              </a:rPr>
              <a:t>Three Things About Depression                    </a:t>
            </a:r>
            <a:endParaRPr lang="en-US" sz="4400" b="1" cap="none"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9267">
                                            <p:txEl>
                                              <p:pRg st="0" end="0"/>
                                            </p:txEl>
                                          </p:spTgt>
                                        </p:tgtEl>
                                        <p:attrNameLst>
                                          <p:attrName>style.visibility</p:attrName>
                                        </p:attrNameLst>
                                      </p:cBhvr>
                                      <p:to>
                                        <p:strVal val="visible"/>
                                      </p:to>
                                    </p:set>
                                    <p:animEffect transition="in" filter="fade">
                                      <p:cBhvr>
                                        <p:cTn id="12" dur="2000"/>
                                        <p:tgtEl>
                                          <p:spTgt spid="139267">
                                            <p:txEl>
                                              <p:pRg st="0" end="0"/>
                                            </p:txEl>
                                          </p:spTgt>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139267">
                                            <p:txEl>
                                              <p:pRg st="1" end="1"/>
                                            </p:txEl>
                                          </p:spTgt>
                                        </p:tgtEl>
                                        <p:attrNameLst>
                                          <p:attrName>style.visibility</p:attrName>
                                        </p:attrNameLst>
                                      </p:cBhvr>
                                      <p:to>
                                        <p:strVal val="visible"/>
                                      </p:to>
                                    </p:set>
                                    <p:animEffect transition="in" filter="fade">
                                      <p:cBhvr>
                                        <p:cTn id="16" dur="2000"/>
                                        <p:tgtEl>
                                          <p:spTgt spid="139267">
                                            <p:txEl>
                                              <p:pRg st="1" end="1"/>
                                            </p:txEl>
                                          </p:spTgt>
                                        </p:tgtEl>
                                      </p:cBhvr>
                                    </p:animEffect>
                                  </p:childTnLst>
                                </p:cTn>
                              </p:par>
                            </p:childTnLst>
                          </p:cTn>
                        </p:par>
                        <p:par>
                          <p:cTn id="17" fill="hold">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139267">
                                            <p:txEl>
                                              <p:pRg st="2" end="2"/>
                                            </p:txEl>
                                          </p:spTgt>
                                        </p:tgtEl>
                                        <p:attrNameLst>
                                          <p:attrName>style.visibility</p:attrName>
                                        </p:attrNameLst>
                                      </p:cBhvr>
                                      <p:to>
                                        <p:strVal val="visible"/>
                                      </p:to>
                                    </p:set>
                                    <p:animEffect transition="in" filter="fade">
                                      <p:cBhvr>
                                        <p:cTn id="20" dur="2000"/>
                                        <p:tgtEl>
                                          <p:spTgt spid="139267">
                                            <p:txEl>
                                              <p:pRg st="2" end="2"/>
                                            </p:txEl>
                                          </p:spTgt>
                                        </p:tgtEl>
                                      </p:cBhvr>
                                    </p:animEffect>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139267">
                                            <p:txEl>
                                              <p:pRg st="3" end="3"/>
                                            </p:txEl>
                                          </p:spTgt>
                                        </p:tgtEl>
                                        <p:attrNameLst>
                                          <p:attrName>style.visibility</p:attrName>
                                        </p:attrNameLst>
                                      </p:cBhvr>
                                      <p:to>
                                        <p:strVal val="visible"/>
                                      </p:to>
                                    </p:set>
                                    <p:animEffect transition="in" filter="fade">
                                      <p:cBhvr>
                                        <p:cTn id="24" dur="2000"/>
                                        <p:tgtEl>
                                          <p:spTgt spid="139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http://a.abcnews.com/images/Politics/pd_prison_070627_ms.jpg"/>
          <p:cNvPicPr>
            <a:picLocks noChangeAspect="1" noChangeArrowheads="1"/>
          </p:cNvPicPr>
          <p:nvPr/>
        </p:nvPicPr>
        <p:blipFill>
          <a:blip r:embed="rId1" cstate="print"/>
          <a:srcRect/>
          <a:stretch>
            <a:fillRect/>
          </a:stretch>
        </p:blipFill>
        <p:spPr bwMode="auto">
          <a:xfrm>
            <a:off x="3962400" y="1752600"/>
            <a:ext cx="5181600" cy="5105400"/>
          </a:xfrm>
          <a:prstGeom prst="rect">
            <a:avLst/>
          </a:prstGeom>
          <a:noFill/>
          <a:ln w="9525">
            <a:noFill/>
            <a:miter lim="800000"/>
            <a:headEnd/>
            <a:tailEnd/>
          </a:ln>
        </p:spPr>
      </p:pic>
      <p:sp>
        <p:nvSpPr>
          <p:cNvPr id="2" name="Title 1"/>
          <p:cNvSpPr>
            <a:spLocks noGrp="1"/>
          </p:cNvSpPr>
          <p:nvPr>
            <p:ph type="ctrTitle"/>
          </p:nvPr>
        </p:nvSpPr>
        <p:spPr>
          <a:xfrm>
            <a:off x="609600" y="1"/>
            <a:ext cx="8077200" cy="1066800"/>
          </a:xfrm>
        </p:spPr>
        <p:txBody>
          <a:bodyPr anchor="ctr">
            <a:normAutofit/>
          </a:bodyPr>
          <a:lstStyle/>
          <a:p>
            <a:r>
              <a:rPr lang="en-US" sz="4000"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Symptoms of Depression</a:t>
            </a:r>
            <a:endParaRPr lang="en-US" sz="40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5" name="TextBox 4"/>
          <p:cNvSpPr txBox="1"/>
          <p:nvPr/>
        </p:nvSpPr>
        <p:spPr>
          <a:xfrm>
            <a:off x="457200" y="914400"/>
            <a:ext cx="8305800" cy="4339650"/>
          </a:xfrm>
          <a:prstGeom prst="rect">
            <a:avLst/>
          </a:prstGeom>
          <a:solidFill>
            <a:schemeClr val="bg1">
              <a:alpha val="79000"/>
            </a:schemeClr>
          </a:solidFill>
        </p:spPr>
        <p:txBody>
          <a:bodyPr wrap="square" rtlCol="0">
            <a:spAutoFit/>
          </a:bodyPr>
          <a:lstStyle/>
          <a:p>
            <a:pPr marL="457200" indent="-457200">
              <a:spcAft>
                <a:spcPts val="600"/>
              </a:spcAft>
              <a:buSzPct val="1100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Weight Loss or Weight Gain</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Aft>
                <a:spcPts val="600"/>
              </a:spcAft>
              <a:buSzPct val="1100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Loss of Sleep and Energy</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buSzPct val="1100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Lose Interest in Most or All…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Aft>
                <a:spcPts val="600"/>
              </a:spcAft>
              <a:buSzPct val="110000"/>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…Pleasurable Activities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spcAft>
                <a:spcPts val="600"/>
              </a:spcAft>
              <a:buSzPct val="1100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Reduced Ability to Concentrate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buSzPct val="1100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Overcome w/ Feelings of…</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371600" lvl="2" indent="-457200">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Hopelessness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371600" lvl="2" indent="-457200">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Uselessness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54050"/>
            <a:ext cx="9144000" cy="1603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600" decel="100000"/>
                                        <p:tgtEl>
                                          <p:spTgt spid="5">
                                            <p:bg/>
                                          </p:spTgt>
                                        </p:tgtEl>
                                      </p:cBhvr>
                                    </p:animEffect>
                                    <p:anim calcmode="lin" valueType="num">
                                      <p:cBhvr>
                                        <p:cTn id="8" dur="1600" decel="100000" fill="hold"/>
                                        <p:tgtEl>
                                          <p:spTgt spid="5">
                                            <p:bg/>
                                          </p:spTgt>
                                        </p:tgtEl>
                                        <p:attrNameLst>
                                          <p:attrName>style.rotation</p:attrName>
                                        </p:attrNameLst>
                                      </p:cBhvr>
                                      <p:tavLst>
                                        <p:tav tm="0">
                                          <p:val>
                                            <p:fltVal val="-90"/>
                                          </p:val>
                                        </p:tav>
                                        <p:tav tm="100000">
                                          <p:val>
                                            <p:fltVal val="0"/>
                                          </p:val>
                                        </p:tav>
                                      </p:tavLst>
                                    </p:anim>
                                    <p:anim calcmode="lin" valueType="num">
                                      <p:cBhvr>
                                        <p:cTn id="9" dur="1600" decel="100000" fill="hold"/>
                                        <p:tgtEl>
                                          <p:spTgt spid="5">
                                            <p:bg/>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5">
                                            <p:bg/>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
                                            <p:bg/>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600" decel="100000"/>
                                        <p:tgtEl>
                                          <p:spTgt spid="5">
                                            <p:txEl>
                                              <p:pRg st="0" end="0"/>
                                            </p:txEl>
                                          </p:spTgt>
                                        </p:tgtEl>
                                      </p:cBhvr>
                                    </p:animEffect>
                                    <p:anim calcmode="lin" valueType="num">
                                      <p:cBhvr>
                                        <p:cTn id="16" dur="16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7" dur="16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8" dur="16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30" presetClass="entr" presetSubtype="0" fill="hold" grpId="0" nodeType="afterEffect">
                                  <p:stCondLst>
                                    <p:cond delay="100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600" decel="100000"/>
                                        <p:tgtEl>
                                          <p:spTgt spid="5">
                                            <p:txEl>
                                              <p:pRg st="1" end="1"/>
                                            </p:txEl>
                                          </p:spTgt>
                                        </p:tgtEl>
                                      </p:cBhvr>
                                    </p:animEffect>
                                    <p:anim calcmode="lin" valueType="num">
                                      <p:cBhvr>
                                        <p:cTn id="25" dur="16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26" dur="16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7" dur="16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8" dur="400" accel="100000" fill="hold">
                                          <p:stCondLst>
                                            <p:cond delay="16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29" dur="400" accel="100000" fill="hold">
                                          <p:stCondLst>
                                            <p:cond delay="16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par>
                          <p:cTn id="30" fill="hold">
                            <p:stCondLst>
                              <p:cond delay="5000"/>
                            </p:stCondLst>
                            <p:childTnLst>
                              <p:par>
                                <p:cTn id="31" presetID="30" presetClass="entr" presetSubtype="0" fill="hold" grpId="0" nodeType="afterEffect">
                                  <p:stCondLst>
                                    <p:cond delay="100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600" decel="100000"/>
                                        <p:tgtEl>
                                          <p:spTgt spid="5">
                                            <p:txEl>
                                              <p:pRg st="2" end="2"/>
                                            </p:txEl>
                                          </p:spTgt>
                                        </p:tgtEl>
                                      </p:cBhvr>
                                    </p:animEffect>
                                    <p:anim calcmode="lin" valueType="num">
                                      <p:cBhvr>
                                        <p:cTn id="34" dur="16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35" dur="16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36" dur="16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37" dur="400" accel="100000" fill="hold">
                                          <p:stCondLst>
                                            <p:cond delay="16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38" dur="400" accel="100000" fill="hold">
                                          <p:stCondLst>
                                            <p:cond delay="1600"/>
                                          </p:stCondLst>
                                        </p:cTn>
                                        <p:tgtEl>
                                          <p:spTgt spid="5">
                                            <p:txEl>
                                              <p:pRg st="2" end="2"/>
                                            </p:txEl>
                                          </p:spTgt>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100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1600" decel="100000"/>
                                        <p:tgtEl>
                                          <p:spTgt spid="5">
                                            <p:txEl>
                                              <p:pRg st="3" end="3"/>
                                            </p:txEl>
                                          </p:spTgt>
                                        </p:tgtEl>
                                      </p:cBhvr>
                                    </p:animEffect>
                                    <p:anim calcmode="lin" valueType="num">
                                      <p:cBhvr>
                                        <p:cTn id="42" dur="1600" decel="100000" fill="hold"/>
                                        <p:tgtEl>
                                          <p:spTgt spid="5">
                                            <p:txEl>
                                              <p:pRg st="3" end="3"/>
                                            </p:txEl>
                                          </p:spTgt>
                                        </p:tgtEl>
                                        <p:attrNameLst>
                                          <p:attrName>style.rotation</p:attrName>
                                        </p:attrNameLst>
                                      </p:cBhvr>
                                      <p:tavLst>
                                        <p:tav tm="0">
                                          <p:val>
                                            <p:fltVal val="-90"/>
                                          </p:val>
                                        </p:tav>
                                        <p:tav tm="100000">
                                          <p:val>
                                            <p:fltVal val="0"/>
                                          </p:val>
                                        </p:tav>
                                      </p:tavLst>
                                    </p:anim>
                                    <p:anim calcmode="lin" valueType="num">
                                      <p:cBhvr>
                                        <p:cTn id="43" dur="1600" decel="100000" fill="hold"/>
                                        <p:tgtEl>
                                          <p:spTgt spid="5">
                                            <p:txEl>
                                              <p:pRg st="3" end="3"/>
                                            </p:txEl>
                                          </p:spTgt>
                                        </p:tgtEl>
                                        <p:attrNameLst>
                                          <p:attrName>ppt_x</p:attrName>
                                        </p:attrNameLst>
                                      </p:cBhvr>
                                      <p:tavLst>
                                        <p:tav tm="0">
                                          <p:val>
                                            <p:strVal val="#ppt_x+0.4"/>
                                          </p:val>
                                        </p:tav>
                                        <p:tav tm="100000">
                                          <p:val>
                                            <p:strVal val="#ppt_x-0.05"/>
                                          </p:val>
                                        </p:tav>
                                      </p:tavLst>
                                    </p:anim>
                                    <p:anim calcmode="lin" valueType="num">
                                      <p:cBhvr>
                                        <p:cTn id="44" dur="1600" decel="100000" fill="hold"/>
                                        <p:tgtEl>
                                          <p:spTgt spid="5">
                                            <p:txEl>
                                              <p:pRg st="3" end="3"/>
                                            </p:txEl>
                                          </p:spTgt>
                                        </p:tgtEl>
                                        <p:attrNameLst>
                                          <p:attrName>ppt_y</p:attrName>
                                        </p:attrNameLst>
                                      </p:cBhvr>
                                      <p:tavLst>
                                        <p:tav tm="0">
                                          <p:val>
                                            <p:strVal val="#ppt_y-0.4"/>
                                          </p:val>
                                        </p:tav>
                                        <p:tav tm="100000">
                                          <p:val>
                                            <p:strVal val="#ppt_y+0.1"/>
                                          </p:val>
                                        </p:tav>
                                      </p:tavLst>
                                    </p:anim>
                                    <p:anim calcmode="lin" valueType="num">
                                      <p:cBhvr>
                                        <p:cTn id="45" dur="400" accel="100000" fill="hold">
                                          <p:stCondLst>
                                            <p:cond delay="1600"/>
                                          </p:stCondLst>
                                        </p:cTn>
                                        <p:tgtEl>
                                          <p:spTgt spid="5">
                                            <p:txEl>
                                              <p:pRg st="3" end="3"/>
                                            </p:txEl>
                                          </p:spTgt>
                                        </p:tgtEl>
                                        <p:attrNameLst>
                                          <p:attrName>ppt_x</p:attrName>
                                        </p:attrNameLst>
                                      </p:cBhvr>
                                      <p:tavLst>
                                        <p:tav tm="0">
                                          <p:val>
                                            <p:strVal val="#ppt_x-0.05"/>
                                          </p:val>
                                        </p:tav>
                                        <p:tav tm="100000">
                                          <p:val>
                                            <p:strVal val="#ppt_x"/>
                                          </p:val>
                                        </p:tav>
                                      </p:tavLst>
                                    </p:anim>
                                    <p:anim calcmode="lin" valueType="num">
                                      <p:cBhvr>
                                        <p:cTn id="46" dur="400" accel="100000" fill="hold">
                                          <p:stCondLst>
                                            <p:cond delay="1600"/>
                                          </p:stCondLst>
                                        </p:cTn>
                                        <p:tgtEl>
                                          <p:spTgt spid="5">
                                            <p:txEl>
                                              <p:pRg st="3" end="3"/>
                                            </p:txEl>
                                          </p:spTgt>
                                        </p:tgtEl>
                                        <p:attrNameLst>
                                          <p:attrName>ppt_y</p:attrName>
                                        </p:attrNameLst>
                                      </p:cBhvr>
                                      <p:tavLst>
                                        <p:tav tm="0">
                                          <p:val>
                                            <p:strVal val="#ppt_y+0.1"/>
                                          </p:val>
                                        </p:tav>
                                        <p:tav tm="100000">
                                          <p:val>
                                            <p:strVal val="#ppt_y"/>
                                          </p:val>
                                        </p:tav>
                                      </p:tavLst>
                                    </p:anim>
                                  </p:childTnLst>
                                </p:cTn>
                              </p:par>
                            </p:childTnLst>
                          </p:cTn>
                        </p:par>
                        <p:par>
                          <p:cTn id="47" fill="hold">
                            <p:stCondLst>
                              <p:cond delay="8000"/>
                            </p:stCondLst>
                            <p:childTnLst>
                              <p:par>
                                <p:cTn id="48" presetID="30" presetClass="entr" presetSubtype="0" fill="hold" grpId="0" nodeType="afterEffect">
                                  <p:stCondLst>
                                    <p:cond delay="100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600" decel="100000"/>
                                        <p:tgtEl>
                                          <p:spTgt spid="5">
                                            <p:txEl>
                                              <p:pRg st="4" end="4"/>
                                            </p:txEl>
                                          </p:spTgt>
                                        </p:tgtEl>
                                      </p:cBhvr>
                                    </p:animEffect>
                                    <p:anim calcmode="lin" valueType="num">
                                      <p:cBhvr>
                                        <p:cTn id="51" dur="1600" decel="100000" fill="hold"/>
                                        <p:tgtEl>
                                          <p:spTgt spid="5">
                                            <p:txEl>
                                              <p:pRg st="4" end="4"/>
                                            </p:txEl>
                                          </p:spTgt>
                                        </p:tgtEl>
                                        <p:attrNameLst>
                                          <p:attrName>style.rotation</p:attrName>
                                        </p:attrNameLst>
                                      </p:cBhvr>
                                      <p:tavLst>
                                        <p:tav tm="0">
                                          <p:val>
                                            <p:fltVal val="-90"/>
                                          </p:val>
                                        </p:tav>
                                        <p:tav tm="100000">
                                          <p:val>
                                            <p:fltVal val="0"/>
                                          </p:val>
                                        </p:tav>
                                      </p:tavLst>
                                    </p:anim>
                                    <p:anim calcmode="lin" valueType="num">
                                      <p:cBhvr>
                                        <p:cTn id="52" dur="1600" decel="100000" fill="hold"/>
                                        <p:tgtEl>
                                          <p:spTgt spid="5">
                                            <p:txEl>
                                              <p:pRg st="4" end="4"/>
                                            </p:txEl>
                                          </p:spTgt>
                                        </p:tgtEl>
                                        <p:attrNameLst>
                                          <p:attrName>ppt_x</p:attrName>
                                        </p:attrNameLst>
                                      </p:cBhvr>
                                      <p:tavLst>
                                        <p:tav tm="0">
                                          <p:val>
                                            <p:strVal val="#ppt_x+0.4"/>
                                          </p:val>
                                        </p:tav>
                                        <p:tav tm="100000">
                                          <p:val>
                                            <p:strVal val="#ppt_x-0.05"/>
                                          </p:val>
                                        </p:tav>
                                      </p:tavLst>
                                    </p:anim>
                                    <p:anim calcmode="lin" valueType="num">
                                      <p:cBhvr>
                                        <p:cTn id="53" dur="1600" decel="100000" fill="hold"/>
                                        <p:tgtEl>
                                          <p:spTgt spid="5">
                                            <p:txEl>
                                              <p:pRg st="4" end="4"/>
                                            </p:txEl>
                                          </p:spTgt>
                                        </p:tgtEl>
                                        <p:attrNameLst>
                                          <p:attrName>ppt_y</p:attrName>
                                        </p:attrNameLst>
                                      </p:cBhvr>
                                      <p:tavLst>
                                        <p:tav tm="0">
                                          <p:val>
                                            <p:strVal val="#ppt_y-0.4"/>
                                          </p:val>
                                        </p:tav>
                                        <p:tav tm="100000">
                                          <p:val>
                                            <p:strVal val="#ppt_y+0.1"/>
                                          </p:val>
                                        </p:tav>
                                      </p:tavLst>
                                    </p:anim>
                                    <p:anim calcmode="lin" valueType="num">
                                      <p:cBhvr>
                                        <p:cTn id="54" dur="400" accel="100000" fill="hold">
                                          <p:stCondLst>
                                            <p:cond delay="1600"/>
                                          </p:stCondLst>
                                        </p:cTn>
                                        <p:tgtEl>
                                          <p:spTgt spid="5">
                                            <p:txEl>
                                              <p:pRg st="4" end="4"/>
                                            </p:txEl>
                                          </p:spTgt>
                                        </p:tgtEl>
                                        <p:attrNameLst>
                                          <p:attrName>ppt_x</p:attrName>
                                        </p:attrNameLst>
                                      </p:cBhvr>
                                      <p:tavLst>
                                        <p:tav tm="0">
                                          <p:val>
                                            <p:strVal val="#ppt_x-0.05"/>
                                          </p:val>
                                        </p:tav>
                                        <p:tav tm="100000">
                                          <p:val>
                                            <p:strVal val="#ppt_x"/>
                                          </p:val>
                                        </p:tav>
                                      </p:tavLst>
                                    </p:anim>
                                    <p:anim calcmode="lin" valueType="num">
                                      <p:cBhvr>
                                        <p:cTn id="55" dur="400" accel="100000" fill="hold">
                                          <p:stCondLst>
                                            <p:cond delay="1600"/>
                                          </p:stCondLst>
                                        </p:cTn>
                                        <p:tgtEl>
                                          <p:spTgt spid="5">
                                            <p:txEl>
                                              <p:pRg st="4" end="4"/>
                                            </p:txEl>
                                          </p:spTgt>
                                        </p:tgtEl>
                                        <p:attrNameLst>
                                          <p:attrName>ppt_y</p:attrName>
                                        </p:attrNameLst>
                                      </p:cBhvr>
                                      <p:tavLst>
                                        <p:tav tm="0">
                                          <p:val>
                                            <p:strVal val="#ppt_y+0.1"/>
                                          </p:val>
                                        </p:tav>
                                        <p:tav tm="100000">
                                          <p:val>
                                            <p:strVal val="#ppt_y"/>
                                          </p:val>
                                        </p:tav>
                                      </p:tavLst>
                                    </p:anim>
                                  </p:childTnLst>
                                </p:cTn>
                              </p:par>
                            </p:childTnLst>
                          </p:cTn>
                        </p:par>
                        <p:par>
                          <p:cTn id="56" fill="hold">
                            <p:stCondLst>
                              <p:cond delay="11000"/>
                            </p:stCondLst>
                            <p:childTnLst>
                              <p:par>
                                <p:cTn id="57" presetID="30" presetClass="entr" presetSubtype="0" fill="hold" grpId="0" nodeType="afterEffect">
                                  <p:stCondLst>
                                    <p:cond delay="100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1600" decel="100000"/>
                                        <p:tgtEl>
                                          <p:spTgt spid="5">
                                            <p:txEl>
                                              <p:pRg st="5" end="5"/>
                                            </p:txEl>
                                          </p:spTgt>
                                        </p:tgtEl>
                                      </p:cBhvr>
                                    </p:animEffect>
                                    <p:anim calcmode="lin" valueType="num">
                                      <p:cBhvr>
                                        <p:cTn id="60" dur="1600" decel="100000" fill="hold"/>
                                        <p:tgtEl>
                                          <p:spTgt spid="5">
                                            <p:txEl>
                                              <p:pRg st="5" end="5"/>
                                            </p:txEl>
                                          </p:spTgt>
                                        </p:tgtEl>
                                        <p:attrNameLst>
                                          <p:attrName>style.rotation</p:attrName>
                                        </p:attrNameLst>
                                      </p:cBhvr>
                                      <p:tavLst>
                                        <p:tav tm="0">
                                          <p:val>
                                            <p:fltVal val="-90"/>
                                          </p:val>
                                        </p:tav>
                                        <p:tav tm="100000">
                                          <p:val>
                                            <p:fltVal val="0"/>
                                          </p:val>
                                        </p:tav>
                                      </p:tavLst>
                                    </p:anim>
                                    <p:anim calcmode="lin" valueType="num">
                                      <p:cBhvr>
                                        <p:cTn id="61" dur="1600" decel="100000" fill="hold"/>
                                        <p:tgtEl>
                                          <p:spTgt spid="5">
                                            <p:txEl>
                                              <p:pRg st="5" end="5"/>
                                            </p:txEl>
                                          </p:spTgt>
                                        </p:tgtEl>
                                        <p:attrNameLst>
                                          <p:attrName>ppt_x</p:attrName>
                                        </p:attrNameLst>
                                      </p:cBhvr>
                                      <p:tavLst>
                                        <p:tav tm="0">
                                          <p:val>
                                            <p:strVal val="#ppt_x+0.4"/>
                                          </p:val>
                                        </p:tav>
                                        <p:tav tm="100000">
                                          <p:val>
                                            <p:strVal val="#ppt_x-0.05"/>
                                          </p:val>
                                        </p:tav>
                                      </p:tavLst>
                                    </p:anim>
                                    <p:anim calcmode="lin" valueType="num">
                                      <p:cBhvr>
                                        <p:cTn id="62" dur="1600" decel="100000" fill="hold"/>
                                        <p:tgtEl>
                                          <p:spTgt spid="5">
                                            <p:txEl>
                                              <p:pRg st="5" end="5"/>
                                            </p:txEl>
                                          </p:spTgt>
                                        </p:tgtEl>
                                        <p:attrNameLst>
                                          <p:attrName>ppt_y</p:attrName>
                                        </p:attrNameLst>
                                      </p:cBhvr>
                                      <p:tavLst>
                                        <p:tav tm="0">
                                          <p:val>
                                            <p:strVal val="#ppt_y-0.4"/>
                                          </p:val>
                                        </p:tav>
                                        <p:tav tm="100000">
                                          <p:val>
                                            <p:strVal val="#ppt_y+0.1"/>
                                          </p:val>
                                        </p:tav>
                                      </p:tavLst>
                                    </p:anim>
                                    <p:anim calcmode="lin" valueType="num">
                                      <p:cBhvr>
                                        <p:cTn id="63" dur="400" accel="100000" fill="hold">
                                          <p:stCondLst>
                                            <p:cond delay="1600"/>
                                          </p:stCondLst>
                                        </p:cTn>
                                        <p:tgtEl>
                                          <p:spTgt spid="5">
                                            <p:txEl>
                                              <p:pRg st="5" end="5"/>
                                            </p:txEl>
                                          </p:spTgt>
                                        </p:tgtEl>
                                        <p:attrNameLst>
                                          <p:attrName>ppt_x</p:attrName>
                                        </p:attrNameLst>
                                      </p:cBhvr>
                                      <p:tavLst>
                                        <p:tav tm="0">
                                          <p:val>
                                            <p:strVal val="#ppt_x-0.05"/>
                                          </p:val>
                                        </p:tav>
                                        <p:tav tm="100000">
                                          <p:val>
                                            <p:strVal val="#ppt_x"/>
                                          </p:val>
                                        </p:tav>
                                      </p:tavLst>
                                    </p:anim>
                                    <p:anim calcmode="lin" valueType="num">
                                      <p:cBhvr>
                                        <p:cTn id="64" dur="400" accel="100000" fill="hold">
                                          <p:stCondLst>
                                            <p:cond delay="1600"/>
                                          </p:stCondLst>
                                        </p:cTn>
                                        <p:tgtEl>
                                          <p:spTgt spid="5">
                                            <p:txEl>
                                              <p:pRg st="5" end="5"/>
                                            </p:txEl>
                                          </p:spTgt>
                                        </p:tgtEl>
                                        <p:attrNameLst>
                                          <p:attrName>ppt_y</p:attrName>
                                        </p:attrNameLst>
                                      </p:cBhvr>
                                      <p:tavLst>
                                        <p:tav tm="0">
                                          <p:val>
                                            <p:strVal val="#ppt_y+0.1"/>
                                          </p:val>
                                        </p:tav>
                                        <p:tav tm="100000">
                                          <p:val>
                                            <p:strVal val="#ppt_y"/>
                                          </p:val>
                                        </p:tav>
                                      </p:tavLst>
                                    </p:anim>
                                  </p:childTnLst>
                                </p:cTn>
                              </p:par>
                            </p:childTnLst>
                          </p:cTn>
                        </p:par>
                        <p:par>
                          <p:cTn id="65" fill="hold">
                            <p:stCondLst>
                              <p:cond delay="14000"/>
                            </p:stCondLst>
                            <p:childTnLst>
                              <p:par>
                                <p:cTn id="66" presetID="30" presetClass="entr" presetSubtype="0" fill="hold" grpId="0" nodeType="afterEffect">
                                  <p:stCondLst>
                                    <p:cond delay="1000"/>
                                  </p:stCondLst>
                                  <p:childTnLst>
                                    <p:set>
                                      <p:cBhvr>
                                        <p:cTn id="67" dur="1" fill="hold">
                                          <p:stCondLst>
                                            <p:cond delay="0"/>
                                          </p:stCondLst>
                                        </p:cTn>
                                        <p:tgtEl>
                                          <p:spTgt spid="5">
                                            <p:txEl>
                                              <p:pRg st="6" end="6"/>
                                            </p:txEl>
                                          </p:spTgt>
                                        </p:tgtEl>
                                        <p:attrNameLst>
                                          <p:attrName>style.visibility</p:attrName>
                                        </p:attrNameLst>
                                      </p:cBhvr>
                                      <p:to>
                                        <p:strVal val="visible"/>
                                      </p:to>
                                    </p:set>
                                    <p:animEffect transition="in" filter="fade">
                                      <p:cBhvr>
                                        <p:cTn id="68" dur="1600" decel="100000"/>
                                        <p:tgtEl>
                                          <p:spTgt spid="5">
                                            <p:txEl>
                                              <p:pRg st="6" end="6"/>
                                            </p:txEl>
                                          </p:spTgt>
                                        </p:tgtEl>
                                      </p:cBhvr>
                                    </p:animEffect>
                                    <p:anim calcmode="lin" valueType="num">
                                      <p:cBhvr>
                                        <p:cTn id="69" dur="1600" decel="100000" fill="hold"/>
                                        <p:tgtEl>
                                          <p:spTgt spid="5">
                                            <p:txEl>
                                              <p:pRg st="6" end="6"/>
                                            </p:txEl>
                                          </p:spTgt>
                                        </p:tgtEl>
                                        <p:attrNameLst>
                                          <p:attrName>style.rotation</p:attrName>
                                        </p:attrNameLst>
                                      </p:cBhvr>
                                      <p:tavLst>
                                        <p:tav tm="0">
                                          <p:val>
                                            <p:fltVal val="-90"/>
                                          </p:val>
                                        </p:tav>
                                        <p:tav tm="100000">
                                          <p:val>
                                            <p:fltVal val="0"/>
                                          </p:val>
                                        </p:tav>
                                      </p:tavLst>
                                    </p:anim>
                                    <p:anim calcmode="lin" valueType="num">
                                      <p:cBhvr>
                                        <p:cTn id="70" dur="1600" decel="100000" fill="hold"/>
                                        <p:tgtEl>
                                          <p:spTgt spid="5">
                                            <p:txEl>
                                              <p:pRg st="6" end="6"/>
                                            </p:txEl>
                                          </p:spTgt>
                                        </p:tgtEl>
                                        <p:attrNameLst>
                                          <p:attrName>ppt_x</p:attrName>
                                        </p:attrNameLst>
                                      </p:cBhvr>
                                      <p:tavLst>
                                        <p:tav tm="0">
                                          <p:val>
                                            <p:strVal val="#ppt_x+0.4"/>
                                          </p:val>
                                        </p:tav>
                                        <p:tav tm="100000">
                                          <p:val>
                                            <p:strVal val="#ppt_x-0.05"/>
                                          </p:val>
                                        </p:tav>
                                      </p:tavLst>
                                    </p:anim>
                                    <p:anim calcmode="lin" valueType="num">
                                      <p:cBhvr>
                                        <p:cTn id="71" dur="1600" decel="100000" fill="hold"/>
                                        <p:tgtEl>
                                          <p:spTgt spid="5">
                                            <p:txEl>
                                              <p:pRg st="6" end="6"/>
                                            </p:txEl>
                                          </p:spTgt>
                                        </p:tgtEl>
                                        <p:attrNameLst>
                                          <p:attrName>ppt_y</p:attrName>
                                        </p:attrNameLst>
                                      </p:cBhvr>
                                      <p:tavLst>
                                        <p:tav tm="0">
                                          <p:val>
                                            <p:strVal val="#ppt_y-0.4"/>
                                          </p:val>
                                        </p:tav>
                                        <p:tav tm="100000">
                                          <p:val>
                                            <p:strVal val="#ppt_y+0.1"/>
                                          </p:val>
                                        </p:tav>
                                      </p:tavLst>
                                    </p:anim>
                                    <p:anim calcmode="lin" valueType="num">
                                      <p:cBhvr>
                                        <p:cTn id="72" dur="400" accel="100000" fill="hold">
                                          <p:stCondLst>
                                            <p:cond delay="1600"/>
                                          </p:stCondLst>
                                        </p:cTn>
                                        <p:tgtEl>
                                          <p:spTgt spid="5">
                                            <p:txEl>
                                              <p:pRg st="6" end="6"/>
                                            </p:txEl>
                                          </p:spTgt>
                                        </p:tgtEl>
                                        <p:attrNameLst>
                                          <p:attrName>ppt_x</p:attrName>
                                        </p:attrNameLst>
                                      </p:cBhvr>
                                      <p:tavLst>
                                        <p:tav tm="0">
                                          <p:val>
                                            <p:strVal val="#ppt_x-0.05"/>
                                          </p:val>
                                        </p:tav>
                                        <p:tav tm="100000">
                                          <p:val>
                                            <p:strVal val="#ppt_x"/>
                                          </p:val>
                                        </p:tav>
                                      </p:tavLst>
                                    </p:anim>
                                    <p:anim calcmode="lin" valueType="num">
                                      <p:cBhvr>
                                        <p:cTn id="73" dur="400" accel="100000" fill="hold">
                                          <p:stCondLst>
                                            <p:cond delay="1600"/>
                                          </p:stCondLst>
                                        </p:cTn>
                                        <p:tgtEl>
                                          <p:spTgt spid="5">
                                            <p:txEl>
                                              <p:pRg st="6" end="6"/>
                                            </p:txEl>
                                          </p:spTgt>
                                        </p:tgtEl>
                                        <p:attrNameLst>
                                          <p:attrName>ppt_y</p:attrName>
                                        </p:attrNameLst>
                                      </p:cBhvr>
                                      <p:tavLst>
                                        <p:tav tm="0">
                                          <p:val>
                                            <p:strVal val="#ppt_y+0.1"/>
                                          </p:val>
                                        </p:tav>
                                        <p:tav tm="100000">
                                          <p:val>
                                            <p:strVal val="#ppt_y"/>
                                          </p:val>
                                        </p:tav>
                                      </p:tavLst>
                                    </p:anim>
                                  </p:childTnLst>
                                </p:cTn>
                              </p:par>
                            </p:childTnLst>
                          </p:cTn>
                        </p:par>
                        <p:par>
                          <p:cTn id="74" fill="hold">
                            <p:stCondLst>
                              <p:cond delay="17000"/>
                            </p:stCondLst>
                            <p:childTnLst>
                              <p:par>
                                <p:cTn id="75" presetID="30" presetClass="entr" presetSubtype="0" fill="hold" grpId="0" nodeType="afterEffect">
                                  <p:stCondLst>
                                    <p:cond delay="1000"/>
                                  </p:stCondLst>
                                  <p:childTnLst>
                                    <p:set>
                                      <p:cBhvr>
                                        <p:cTn id="76" dur="1" fill="hold">
                                          <p:stCondLst>
                                            <p:cond delay="0"/>
                                          </p:stCondLst>
                                        </p:cTn>
                                        <p:tgtEl>
                                          <p:spTgt spid="5">
                                            <p:txEl>
                                              <p:pRg st="7" end="7"/>
                                            </p:txEl>
                                          </p:spTgt>
                                        </p:tgtEl>
                                        <p:attrNameLst>
                                          <p:attrName>style.visibility</p:attrName>
                                        </p:attrNameLst>
                                      </p:cBhvr>
                                      <p:to>
                                        <p:strVal val="visible"/>
                                      </p:to>
                                    </p:set>
                                    <p:animEffect transition="in" filter="fade">
                                      <p:cBhvr>
                                        <p:cTn id="77" dur="1600" decel="100000"/>
                                        <p:tgtEl>
                                          <p:spTgt spid="5">
                                            <p:txEl>
                                              <p:pRg st="7" end="7"/>
                                            </p:txEl>
                                          </p:spTgt>
                                        </p:tgtEl>
                                      </p:cBhvr>
                                    </p:animEffect>
                                    <p:anim calcmode="lin" valueType="num">
                                      <p:cBhvr>
                                        <p:cTn id="78" dur="1600" decel="100000" fill="hold"/>
                                        <p:tgtEl>
                                          <p:spTgt spid="5">
                                            <p:txEl>
                                              <p:pRg st="7" end="7"/>
                                            </p:txEl>
                                          </p:spTgt>
                                        </p:tgtEl>
                                        <p:attrNameLst>
                                          <p:attrName>style.rotation</p:attrName>
                                        </p:attrNameLst>
                                      </p:cBhvr>
                                      <p:tavLst>
                                        <p:tav tm="0">
                                          <p:val>
                                            <p:fltVal val="-90"/>
                                          </p:val>
                                        </p:tav>
                                        <p:tav tm="100000">
                                          <p:val>
                                            <p:fltVal val="0"/>
                                          </p:val>
                                        </p:tav>
                                      </p:tavLst>
                                    </p:anim>
                                    <p:anim calcmode="lin" valueType="num">
                                      <p:cBhvr>
                                        <p:cTn id="79" dur="1600" decel="100000" fill="hold"/>
                                        <p:tgtEl>
                                          <p:spTgt spid="5">
                                            <p:txEl>
                                              <p:pRg st="7" end="7"/>
                                            </p:txEl>
                                          </p:spTgt>
                                        </p:tgtEl>
                                        <p:attrNameLst>
                                          <p:attrName>ppt_x</p:attrName>
                                        </p:attrNameLst>
                                      </p:cBhvr>
                                      <p:tavLst>
                                        <p:tav tm="0">
                                          <p:val>
                                            <p:strVal val="#ppt_x+0.4"/>
                                          </p:val>
                                        </p:tav>
                                        <p:tav tm="100000">
                                          <p:val>
                                            <p:strVal val="#ppt_x-0.05"/>
                                          </p:val>
                                        </p:tav>
                                      </p:tavLst>
                                    </p:anim>
                                    <p:anim calcmode="lin" valueType="num">
                                      <p:cBhvr>
                                        <p:cTn id="80" dur="1600" decel="100000" fill="hold"/>
                                        <p:tgtEl>
                                          <p:spTgt spid="5">
                                            <p:txEl>
                                              <p:pRg st="7" end="7"/>
                                            </p:txEl>
                                          </p:spTgt>
                                        </p:tgtEl>
                                        <p:attrNameLst>
                                          <p:attrName>ppt_y</p:attrName>
                                        </p:attrNameLst>
                                      </p:cBhvr>
                                      <p:tavLst>
                                        <p:tav tm="0">
                                          <p:val>
                                            <p:strVal val="#ppt_y-0.4"/>
                                          </p:val>
                                        </p:tav>
                                        <p:tav tm="100000">
                                          <p:val>
                                            <p:strVal val="#ppt_y+0.1"/>
                                          </p:val>
                                        </p:tav>
                                      </p:tavLst>
                                    </p:anim>
                                    <p:anim calcmode="lin" valueType="num">
                                      <p:cBhvr>
                                        <p:cTn id="81" dur="400" accel="100000" fill="hold">
                                          <p:stCondLst>
                                            <p:cond delay="1600"/>
                                          </p:stCondLst>
                                        </p:cTn>
                                        <p:tgtEl>
                                          <p:spTgt spid="5">
                                            <p:txEl>
                                              <p:pRg st="7" end="7"/>
                                            </p:txEl>
                                          </p:spTgt>
                                        </p:tgtEl>
                                        <p:attrNameLst>
                                          <p:attrName>ppt_x</p:attrName>
                                        </p:attrNameLst>
                                      </p:cBhvr>
                                      <p:tavLst>
                                        <p:tav tm="0">
                                          <p:val>
                                            <p:strVal val="#ppt_x-0.05"/>
                                          </p:val>
                                        </p:tav>
                                        <p:tav tm="100000">
                                          <p:val>
                                            <p:strVal val="#ppt_x"/>
                                          </p:val>
                                        </p:tav>
                                      </p:tavLst>
                                    </p:anim>
                                    <p:anim calcmode="lin" valueType="num">
                                      <p:cBhvr>
                                        <p:cTn id="82" dur="400" accel="100000" fill="hold">
                                          <p:stCondLst>
                                            <p:cond delay="1600"/>
                                          </p:stCondLst>
                                        </p:cTn>
                                        <p:tgtEl>
                                          <p:spTgt spid="5">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915400" cy="1470025"/>
          </a:xfrm>
        </p:spPr>
        <p:txBody>
          <a:bodyPr>
            <a:normAutofit/>
          </a:bodyPr>
          <a:lstStyle/>
          <a:p>
            <a:r>
              <a:rPr lang="en-US" sz="4000" b="1"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Five Factors of Elijah’s Depression</a:t>
            </a:r>
            <a:endParaRPr lang="en-US" sz="4000" cap="none"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6" name="TextBox 5"/>
          <p:cNvSpPr txBox="1"/>
          <p:nvPr/>
        </p:nvSpPr>
        <p:spPr>
          <a:xfrm>
            <a:off x="685800" y="914400"/>
            <a:ext cx="7772400" cy="5047536"/>
          </a:xfrm>
          <a:prstGeom prst="rect">
            <a:avLst/>
          </a:prstGeom>
          <a:solidFill>
            <a:schemeClr val="bg1">
              <a:alpha val="80000"/>
            </a:schemeClr>
          </a:solidFill>
        </p:spPr>
        <p:txBody>
          <a:bodyPr wrap="square" rtlCol="0">
            <a:sp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 Faced…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buSzPct val="130000"/>
              <a:buBlip>
                <a:blip r:embed="rId1"/>
              </a:buBlip>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Physical Exhaustion (5)</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71550" lvl="1" indent="-514350">
              <a:buSzPct val="13000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Intense Activity-chap 18</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Rebuilt Altar - Showdown</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Killed 850 False Prophets</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Prayed Intensely for Rain </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Ran for Over 20 Miles</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spcBef>
                <a:spcPts val="1200"/>
              </a:spcBef>
              <a:buSzPct val="130000"/>
              <a:buBlip>
                <a:blip r:embed="rId1"/>
              </a:buBlip>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Emotional Exhaustion (3a, 4)</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71550" lvl="1" indent="-514350">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He’s on Emotional Roller Coaster</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Arose and Ran for His Life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(3)</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428750" lvl="2" indent="-514350">
              <a:buFont typeface="Arial" panose="020B0604020202020204" pitchFamily="34" charset="0"/>
              <a:buChar char="•"/>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Take My Life -Kill Me!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(4)</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2000" fill="hold"/>
                                        <p:tgtEl>
                                          <p:spTgt spid="6">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6" fill="hold" grpId="0" nodeType="after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2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8000"/>
                            </p:stCondLst>
                            <p:childTnLst>
                              <p:par>
                                <p:cTn id="40" presetID="2" presetClass="entr" presetSubtype="8" fill="hold" grpId="0" nodeType="after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additive="base">
                                        <p:cTn id="42"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3" dur="2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 calcmode="lin" valueType="num">
                                      <p:cBhvr additive="base">
                                        <p:cTn id="48"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6">
                                            <p:txEl>
                                              <p:pRg st="7" end="7"/>
                                            </p:txEl>
                                          </p:spTgt>
                                        </p:tgtEl>
                                        <p:attrNameLst>
                                          <p:attrName>ppt_y</p:attrName>
                                        </p:attrNameLst>
                                      </p:cBhvr>
                                      <p:tavLst>
                                        <p:tav tm="0">
                                          <p:val>
                                            <p:strVal val="0-#ppt_h/2"/>
                                          </p:val>
                                        </p:tav>
                                        <p:tav tm="100000">
                                          <p:val>
                                            <p:strVal val="#ppt_y"/>
                                          </p:val>
                                        </p:tav>
                                      </p:tavLst>
                                    </p:anim>
                                  </p:childTnLst>
                                </p:cTn>
                              </p:par>
                            </p:childTnLst>
                          </p:cTn>
                        </p:par>
                        <p:par>
                          <p:cTn id="50" fill="hold">
                            <p:stCondLst>
                              <p:cond delay="2000"/>
                            </p:stCondLst>
                            <p:childTnLst>
                              <p:par>
                                <p:cTn id="51" presetID="2" presetClass="entr" presetSubtype="12" fill="hold" grpId="0" nodeType="after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 calcmode="lin" valueType="num">
                                      <p:cBhvr additive="base">
                                        <p:cTn id="53" dur="20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54" dur="2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000"/>
                            </p:stCondLst>
                            <p:childTnLst>
                              <p:par>
                                <p:cTn id="56" presetID="2" presetClass="entr" presetSubtype="4" fill="hold" grpId="0" nodeType="afterEffect">
                                  <p:stCondLst>
                                    <p:cond delay="0"/>
                                  </p:stCondLst>
                                  <p:childTnLst>
                                    <p:set>
                                      <p:cBhvr>
                                        <p:cTn id="57" dur="1" fill="hold">
                                          <p:stCondLst>
                                            <p:cond delay="0"/>
                                          </p:stCondLst>
                                        </p:cTn>
                                        <p:tgtEl>
                                          <p:spTgt spid="6">
                                            <p:txEl>
                                              <p:pRg st="9" end="9"/>
                                            </p:txEl>
                                          </p:spTgt>
                                        </p:tgtEl>
                                        <p:attrNameLst>
                                          <p:attrName>style.visibility</p:attrName>
                                        </p:attrNameLst>
                                      </p:cBhvr>
                                      <p:to>
                                        <p:strVal val="visible"/>
                                      </p:to>
                                    </p:set>
                                    <p:anim calcmode="lin" valueType="num">
                                      <p:cBhvr additive="base">
                                        <p:cTn id="58" dur="20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9" dur="20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6" fill="hold" grpId="0" nodeType="afterEffect">
                                  <p:stCondLst>
                                    <p:cond delay="0"/>
                                  </p:stCondLst>
                                  <p:childTnLst>
                                    <p:set>
                                      <p:cBhvr>
                                        <p:cTn id="62" dur="1" fill="hold">
                                          <p:stCondLst>
                                            <p:cond delay="0"/>
                                          </p:stCondLst>
                                        </p:cTn>
                                        <p:tgtEl>
                                          <p:spTgt spid="6">
                                            <p:txEl>
                                              <p:pRg st="10" end="10"/>
                                            </p:txEl>
                                          </p:spTgt>
                                        </p:tgtEl>
                                        <p:attrNameLst>
                                          <p:attrName>style.visibility</p:attrName>
                                        </p:attrNameLst>
                                      </p:cBhvr>
                                      <p:to>
                                        <p:strVal val="visible"/>
                                      </p:to>
                                    </p:set>
                                    <p:anim calcmode="lin" valueType="num">
                                      <p:cBhvr additive="base">
                                        <p:cTn id="63" dur="2000" fill="hold"/>
                                        <p:tgtEl>
                                          <p:spTgt spid="6">
                                            <p:txEl>
                                              <p:pRg st="10" end="10"/>
                                            </p:txEl>
                                          </p:spTgt>
                                        </p:tgtEl>
                                        <p:attrNameLst>
                                          <p:attrName>ppt_x</p:attrName>
                                        </p:attrNameLst>
                                      </p:cBhvr>
                                      <p:tavLst>
                                        <p:tav tm="0">
                                          <p:val>
                                            <p:strVal val="1+#ppt_w/2"/>
                                          </p:val>
                                        </p:tav>
                                        <p:tav tm="100000">
                                          <p:val>
                                            <p:strVal val="#ppt_x"/>
                                          </p:val>
                                        </p:tav>
                                      </p:tavLst>
                                    </p:anim>
                                    <p:anim calcmode="lin" valueType="num">
                                      <p:cBhvr additive="base">
                                        <p:cTn id="64" dur="20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blipFill>
            <a:blip r:embed="rId1"/>
            <a:stretch>
              <a:fillRect/>
            </a:stretch>
          </a:blipFill>
        </p:spPr>
        <p:txBody>
          <a:bodyPr/>
          <a:lstStyle/>
          <a:p>
            <a:pPr marL="0" indent="0">
              <a:buNone/>
            </a:pPr>
            <a:r>
              <a:rPr lang="en-US" b="1" dirty="0">
                <a:solidFill>
                  <a:schemeClr val="bg1"/>
                </a:solidFill>
                <a:effectLst>
                  <a:outerShdw blurRad="38100" dist="38100" dir="2700000" algn="tl">
                    <a:srgbClr val="000000">
                      <a:alpha val="43137"/>
                    </a:srgbClr>
                  </a:outerShdw>
                </a:effectLst>
              </a:rPr>
              <a:t>Running on Fumes???</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descr="http://a.abcnews.com/images/Politics/pd_prison_070627_ms.jpg"/>
          <p:cNvPicPr>
            <a:picLocks noChangeAspect="1" noChangeArrowheads="1"/>
          </p:cNvPicPr>
          <p:nvPr/>
        </p:nvPicPr>
        <p:blipFill>
          <a:blip r:embed="rId1" cstate="print"/>
          <a:srcRect/>
          <a:stretch>
            <a:fillRect/>
          </a:stretch>
        </p:blipFill>
        <p:spPr bwMode="auto">
          <a:xfrm>
            <a:off x="3962400" y="1752600"/>
            <a:ext cx="5181600" cy="5105400"/>
          </a:xfrm>
          <a:prstGeom prst="rect">
            <a:avLst/>
          </a:prstGeom>
          <a:noFill/>
          <a:ln w="9525">
            <a:noFill/>
            <a:miter lim="800000"/>
            <a:headEnd/>
            <a:tailEnd/>
          </a:ln>
        </p:spPr>
      </p:pic>
      <p:sp>
        <p:nvSpPr>
          <p:cNvPr id="2" name="Title 1"/>
          <p:cNvSpPr>
            <a:spLocks noGrp="1"/>
          </p:cNvSpPr>
          <p:nvPr>
            <p:ph type="ctrTitle"/>
          </p:nvPr>
        </p:nvSpPr>
        <p:spPr>
          <a:xfrm>
            <a:off x="609600" y="1"/>
            <a:ext cx="8077200" cy="1219200"/>
          </a:xfrm>
        </p:spPr>
        <p:txBody>
          <a:bodyPr anchor="ctr">
            <a:normAutofit/>
          </a:bodyPr>
          <a:lstStyle/>
          <a:p>
            <a:r>
              <a:rPr lang="en-US" sz="4000" b="1" cap="none"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Depression and the Bible</a:t>
            </a:r>
            <a:endParaRPr lang="en-US" sz="4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TextBox 4"/>
          <p:cNvSpPr txBox="1"/>
          <p:nvPr/>
        </p:nvSpPr>
        <p:spPr>
          <a:xfrm>
            <a:off x="76200" y="1337370"/>
            <a:ext cx="5791200" cy="3539430"/>
          </a:xfrm>
          <a:prstGeom prst="rect">
            <a:avLst/>
          </a:prstGeom>
          <a:solidFill>
            <a:schemeClr val="bg1">
              <a:alpha val="79000"/>
            </a:schemeClr>
          </a:solidFill>
        </p:spPr>
        <p:txBody>
          <a:bodyPr wrap="square" rtlCol="0">
            <a:spAutoFit/>
          </a:bodyPr>
          <a:lstStyle/>
          <a:p>
            <a:pPr marL="457200" indent="-4572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Moses – Numbers 11:1-15</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lnSpc>
                <a:spcPct val="150000"/>
              </a:lnSpc>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David – Psalms 31:9-13</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lnSpc>
                <a:spcPct val="150000"/>
              </a:lnSpc>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Job – Job 7:2-3</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lnSpc>
                <a:spcPct val="150000"/>
              </a:lnSpc>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Jeremiah – 20:14-18</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lnSpc>
                <a:spcPct val="150000"/>
              </a:lnSpc>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 –I Kings 19</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76800"/>
            <a:ext cx="9144000" cy="19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100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600" decel="100000"/>
                                        <p:tgtEl>
                                          <p:spTgt spid="5">
                                            <p:bg/>
                                          </p:spTgt>
                                        </p:tgtEl>
                                      </p:cBhvr>
                                    </p:animEffect>
                                    <p:anim calcmode="lin" valueType="num">
                                      <p:cBhvr>
                                        <p:cTn id="8" dur="1600" decel="100000" fill="hold"/>
                                        <p:tgtEl>
                                          <p:spTgt spid="5">
                                            <p:bg/>
                                          </p:spTgt>
                                        </p:tgtEl>
                                        <p:attrNameLst>
                                          <p:attrName>style.rotation</p:attrName>
                                        </p:attrNameLst>
                                      </p:cBhvr>
                                      <p:tavLst>
                                        <p:tav tm="0">
                                          <p:val>
                                            <p:fltVal val="-90"/>
                                          </p:val>
                                        </p:tav>
                                        <p:tav tm="100000">
                                          <p:val>
                                            <p:fltVal val="0"/>
                                          </p:val>
                                        </p:tav>
                                      </p:tavLst>
                                    </p:anim>
                                    <p:anim calcmode="lin" valueType="num">
                                      <p:cBhvr>
                                        <p:cTn id="9" dur="1600" decel="100000" fill="hold"/>
                                        <p:tgtEl>
                                          <p:spTgt spid="5">
                                            <p:bg/>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5">
                                            <p:bg/>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
                                            <p:bg/>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1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600" decel="100000"/>
                                        <p:tgtEl>
                                          <p:spTgt spid="5">
                                            <p:txEl>
                                              <p:pRg st="0" end="0"/>
                                            </p:txEl>
                                          </p:spTgt>
                                        </p:tgtEl>
                                      </p:cBhvr>
                                    </p:animEffect>
                                    <p:anim calcmode="lin" valueType="num">
                                      <p:cBhvr>
                                        <p:cTn id="16" dur="16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7" dur="16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8" dur="16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par>
                          <p:cTn id="21" fill="hold">
                            <p:stCondLst>
                              <p:cond delay="3000"/>
                            </p:stCondLst>
                            <p:childTnLst>
                              <p:par>
                                <p:cTn id="22" presetID="30" presetClass="entr" presetSubtype="0" fill="hold" grpId="0" nodeType="afterEffect">
                                  <p:stCondLst>
                                    <p:cond delay="100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600" decel="100000"/>
                                        <p:tgtEl>
                                          <p:spTgt spid="5">
                                            <p:txEl>
                                              <p:pRg st="1" end="1"/>
                                            </p:txEl>
                                          </p:spTgt>
                                        </p:tgtEl>
                                      </p:cBhvr>
                                    </p:animEffect>
                                    <p:anim calcmode="lin" valueType="num">
                                      <p:cBhvr>
                                        <p:cTn id="25" dur="16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26" dur="16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7" dur="16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8" dur="400" accel="100000" fill="hold">
                                          <p:stCondLst>
                                            <p:cond delay="16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29" dur="400" accel="100000" fill="hold">
                                          <p:stCondLst>
                                            <p:cond delay="16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par>
                          <p:cTn id="30" fill="hold">
                            <p:stCondLst>
                              <p:cond delay="6000"/>
                            </p:stCondLst>
                            <p:childTnLst>
                              <p:par>
                                <p:cTn id="31" presetID="30" presetClass="entr" presetSubtype="0" fill="hold" grpId="0" nodeType="afterEffect">
                                  <p:stCondLst>
                                    <p:cond delay="100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600" decel="100000"/>
                                        <p:tgtEl>
                                          <p:spTgt spid="5">
                                            <p:txEl>
                                              <p:pRg st="2" end="2"/>
                                            </p:txEl>
                                          </p:spTgt>
                                        </p:tgtEl>
                                      </p:cBhvr>
                                    </p:animEffect>
                                    <p:anim calcmode="lin" valueType="num">
                                      <p:cBhvr>
                                        <p:cTn id="34" dur="16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35" dur="16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36" dur="16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37" dur="400" accel="100000" fill="hold">
                                          <p:stCondLst>
                                            <p:cond delay="16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38" dur="400" accel="100000" fill="hold">
                                          <p:stCondLst>
                                            <p:cond delay="1600"/>
                                          </p:stCondLst>
                                        </p:cTn>
                                        <p:tgtEl>
                                          <p:spTgt spid="5">
                                            <p:txEl>
                                              <p:pRg st="2" end="2"/>
                                            </p:txEl>
                                          </p:spTgt>
                                        </p:tgtEl>
                                        <p:attrNameLst>
                                          <p:attrName>ppt_y</p:attrName>
                                        </p:attrNameLst>
                                      </p:cBhvr>
                                      <p:tavLst>
                                        <p:tav tm="0">
                                          <p:val>
                                            <p:strVal val="#ppt_y+0.1"/>
                                          </p:val>
                                        </p:tav>
                                        <p:tav tm="100000">
                                          <p:val>
                                            <p:strVal val="#ppt_y"/>
                                          </p:val>
                                        </p:tav>
                                      </p:tavLst>
                                    </p:anim>
                                  </p:childTnLst>
                                </p:cTn>
                              </p:par>
                            </p:childTnLst>
                          </p:cTn>
                        </p:par>
                        <p:par>
                          <p:cTn id="39" fill="hold">
                            <p:stCondLst>
                              <p:cond delay="9000"/>
                            </p:stCondLst>
                            <p:childTnLst>
                              <p:par>
                                <p:cTn id="40" presetID="30" presetClass="entr" presetSubtype="0" fill="hold" grpId="0" nodeType="afterEffect">
                                  <p:stCondLst>
                                    <p:cond delay="100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600" decel="100000"/>
                                        <p:tgtEl>
                                          <p:spTgt spid="5">
                                            <p:txEl>
                                              <p:pRg st="3" end="3"/>
                                            </p:txEl>
                                          </p:spTgt>
                                        </p:tgtEl>
                                      </p:cBhvr>
                                    </p:animEffect>
                                    <p:anim calcmode="lin" valueType="num">
                                      <p:cBhvr>
                                        <p:cTn id="43" dur="1600" decel="100000" fill="hold"/>
                                        <p:tgtEl>
                                          <p:spTgt spid="5">
                                            <p:txEl>
                                              <p:pRg st="3" end="3"/>
                                            </p:txEl>
                                          </p:spTgt>
                                        </p:tgtEl>
                                        <p:attrNameLst>
                                          <p:attrName>style.rotation</p:attrName>
                                        </p:attrNameLst>
                                      </p:cBhvr>
                                      <p:tavLst>
                                        <p:tav tm="0">
                                          <p:val>
                                            <p:fltVal val="-90"/>
                                          </p:val>
                                        </p:tav>
                                        <p:tav tm="100000">
                                          <p:val>
                                            <p:fltVal val="0"/>
                                          </p:val>
                                        </p:tav>
                                      </p:tavLst>
                                    </p:anim>
                                    <p:anim calcmode="lin" valueType="num">
                                      <p:cBhvr>
                                        <p:cTn id="44" dur="1600" decel="100000" fill="hold"/>
                                        <p:tgtEl>
                                          <p:spTgt spid="5">
                                            <p:txEl>
                                              <p:pRg st="3" end="3"/>
                                            </p:txEl>
                                          </p:spTgt>
                                        </p:tgtEl>
                                        <p:attrNameLst>
                                          <p:attrName>ppt_x</p:attrName>
                                        </p:attrNameLst>
                                      </p:cBhvr>
                                      <p:tavLst>
                                        <p:tav tm="0">
                                          <p:val>
                                            <p:strVal val="#ppt_x+0.4"/>
                                          </p:val>
                                        </p:tav>
                                        <p:tav tm="100000">
                                          <p:val>
                                            <p:strVal val="#ppt_x-0.05"/>
                                          </p:val>
                                        </p:tav>
                                      </p:tavLst>
                                    </p:anim>
                                    <p:anim calcmode="lin" valueType="num">
                                      <p:cBhvr>
                                        <p:cTn id="45" dur="1600" decel="100000" fill="hold"/>
                                        <p:tgtEl>
                                          <p:spTgt spid="5">
                                            <p:txEl>
                                              <p:pRg st="3" end="3"/>
                                            </p:txEl>
                                          </p:spTgt>
                                        </p:tgtEl>
                                        <p:attrNameLst>
                                          <p:attrName>ppt_y</p:attrName>
                                        </p:attrNameLst>
                                      </p:cBhvr>
                                      <p:tavLst>
                                        <p:tav tm="0">
                                          <p:val>
                                            <p:strVal val="#ppt_y-0.4"/>
                                          </p:val>
                                        </p:tav>
                                        <p:tav tm="100000">
                                          <p:val>
                                            <p:strVal val="#ppt_y+0.1"/>
                                          </p:val>
                                        </p:tav>
                                      </p:tavLst>
                                    </p:anim>
                                    <p:anim calcmode="lin" valueType="num">
                                      <p:cBhvr>
                                        <p:cTn id="46" dur="400" accel="100000" fill="hold">
                                          <p:stCondLst>
                                            <p:cond delay="1600"/>
                                          </p:stCondLst>
                                        </p:cTn>
                                        <p:tgtEl>
                                          <p:spTgt spid="5">
                                            <p:txEl>
                                              <p:pRg st="3" end="3"/>
                                            </p:txEl>
                                          </p:spTgt>
                                        </p:tgtEl>
                                        <p:attrNameLst>
                                          <p:attrName>ppt_x</p:attrName>
                                        </p:attrNameLst>
                                      </p:cBhvr>
                                      <p:tavLst>
                                        <p:tav tm="0">
                                          <p:val>
                                            <p:strVal val="#ppt_x-0.05"/>
                                          </p:val>
                                        </p:tav>
                                        <p:tav tm="100000">
                                          <p:val>
                                            <p:strVal val="#ppt_x"/>
                                          </p:val>
                                        </p:tav>
                                      </p:tavLst>
                                    </p:anim>
                                    <p:anim calcmode="lin" valueType="num">
                                      <p:cBhvr>
                                        <p:cTn id="47" dur="400" accel="100000" fill="hold">
                                          <p:stCondLst>
                                            <p:cond delay="1600"/>
                                          </p:stCondLst>
                                        </p:cTn>
                                        <p:tgtEl>
                                          <p:spTgt spid="5">
                                            <p:txEl>
                                              <p:pRg st="3" end="3"/>
                                            </p:txEl>
                                          </p:spTgt>
                                        </p:tgtEl>
                                        <p:attrNameLst>
                                          <p:attrName>ppt_y</p:attrName>
                                        </p:attrNameLst>
                                      </p:cBhvr>
                                      <p:tavLst>
                                        <p:tav tm="0">
                                          <p:val>
                                            <p:strVal val="#ppt_y+0.1"/>
                                          </p:val>
                                        </p:tav>
                                        <p:tav tm="100000">
                                          <p:val>
                                            <p:strVal val="#ppt_y"/>
                                          </p:val>
                                        </p:tav>
                                      </p:tavLst>
                                    </p:anim>
                                  </p:childTnLst>
                                </p:cTn>
                              </p:par>
                            </p:childTnLst>
                          </p:cTn>
                        </p:par>
                        <p:par>
                          <p:cTn id="48" fill="hold">
                            <p:stCondLst>
                              <p:cond delay="12000"/>
                            </p:stCondLst>
                            <p:childTnLst>
                              <p:par>
                                <p:cTn id="49" presetID="30" presetClass="entr" presetSubtype="0" fill="hold" grpId="0" nodeType="afterEffect">
                                  <p:stCondLst>
                                    <p:cond delay="1000"/>
                                  </p:stCondLst>
                                  <p:childTnLst>
                                    <p:set>
                                      <p:cBhvr>
                                        <p:cTn id="50" dur="1" fill="hold">
                                          <p:stCondLst>
                                            <p:cond delay="0"/>
                                          </p:stCondLst>
                                        </p:cTn>
                                        <p:tgtEl>
                                          <p:spTgt spid="5">
                                            <p:txEl>
                                              <p:pRg st="4" end="4"/>
                                            </p:txEl>
                                          </p:spTgt>
                                        </p:tgtEl>
                                        <p:attrNameLst>
                                          <p:attrName>style.visibility</p:attrName>
                                        </p:attrNameLst>
                                      </p:cBhvr>
                                      <p:to>
                                        <p:strVal val="visible"/>
                                      </p:to>
                                    </p:set>
                                    <p:animEffect transition="in" filter="fade">
                                      <p:cBhvr>
                                        <p:cTn id="51" dur="1600" decel="100000"/>
                                        <p:tgtEl>
                                          <p:spTgt spid="5">
                                            <p:txEl>
                                              <p:pRg st="4" end="4"/>
                                            </p:txEl>
                                          </p:spTgt>
                                        </p:tgtEl>
                                      </p:cBhvr>
                                    </p:animEffect>
                                    <p:anim calcmode="lin" valueType="num">
                                      <p:cBhvr>
                                        <p:cTn id="52" dur="1600" decel="100000" fill="hold"/>
                                        <p:tgtEl>
                                          <p:spTgt spid="5">
                                            <p:txEl>
                                              <p:pRg st="4" end="4"/>
                                            </p:txEl>
                                          </p:spTgt>
                                        </p:tgtEl>
                                        <p:attrNameLst>
                                          <p:attrName>style.rotation</p:attrName>
                                        </p:attrNameLst>
                                      </p:cBhvr>
                                      <p:tavLst>
                                        <p:tav tm="0">
                                          <p:val>
                                            <p:fltVal val="-90"/>
                                          </p:val>
                                        </p:tav>
                                        <p:tav tm="100000">
                                          <p:val>
                                            <p:fltVal val="0"/>
                                          </p:val>
                                        </p:tav>
                                      </p:tavLst>
                                    </p:anim>
                                    <p:anim calcmode="lin" valueType="num">
                                      <p:cBhvr>
                                        <p:cTn id="53" dur="1600" decel="100000" fill="hold"/>
                                        <p:tgtEl>
                                          <p:spTgt spid="5">
                                            <p:txEl>
                                              <p:pRg st="4" end="4"/>
                                            </p:txEl>
                                          </p:spTgt>
                                        </p:tgtEl>
                                        <p:attrNameLst>
                                          <p:attrName>ppt_x</p:attrName>
                                        </p:attrNameLst>
                                      </p:cBhvr>
                                      <p:tavLst>
                                        <p:tav tm="0">
                                          <p:val>
                                            <p:strVal val="#ppt_x+0.4"/>
                                          </p:val>
                                        </p:tav>
                                        <p:tav tm="100000">
                                          <p:val>
                                            <p:strVal val="#ppt_x-0.05"/>
                                          </p:val>
                                        </p:tav>
                                      </p:tavLst>
                                    </p:anim>
                                    <p:anim calcmode="lin" valueType="num">
                                      <p:cBhvr>
                                        <p:cTn id="54" dur="1600" decel="100000" fill="hold"/>
                                        <p:tgtEl>
                                          <p:spTgt spid="5">
                                            <p:txEl>
                                              <p:pRg st="4" end="4"/>
                                            </p:txEl>
                                          </p:spTgt>
                                        </p:tgtEl>
                                        <p:attrNameLst>
                                          <p:attrName>ppt_y</p:attrName>
                                        </p:attrNameLst>
                                      </p:cBhvr>
                                      <p:tavLst>
                                        <p:tav tm="0">
                                          <p:val>
                                            <p:strVal val="#ppt_y-0.4"/>
                                          </p:val>
                                        </p:tav>
                                        <p:tav tm="100000">
                                          <p:val>
                                            <p:strVal val="#ppt_y+0.1"/>
                                          </p:val>
                                        </p:tav>
                                      </p:tavLst>
                                    </p:anim>
                                    <p:anim calcmode="lin" valueType="num">
                                      <p:cBhvr>
                                        <p:cTn id="55" dur="400" accel="100000" fill="hold">
                                          <p:stCondLst>
                                            <p:cond delay="1600"/>
                                          </p:stCondLst>
                                        </p:cTn>
                                        <p:tgtEl>
                                          <p:spTgt spid="5">
                                            <p:txEl>
                                              <p:pRg st="4" end="4"/>
                                            </p:txEl>
                                          </p:spTgt>
                                        </p:tgtEl>
                                        <p:attrNameLst>
                                          <p:attrName>ppt_x</p:attrName>
                                        </p:attrNameLst>
                                      </p:cBhvr>
                                      <p:tavLst>
                                        <p:tav tm="0">
                                          <p:val>
                                            <p:strVal val="#ppt_x-0.05"/>
                                          </p:val>
                                        </p:tav>
                                        <p:tav tm="100000">
                                          <p:val>
                                            <p:strVal val="#ppt_x"/>
                                          </p:val>
                                        </p:tav>
                                      </p:tavLst>
                                    </p:anim>
                                    <p:anim calcmode="lin" valueType="num">
                                      <p:cBhvr>
                                        <p:cTn id="56" dur="400" accel="100000" fill="hold">
                                          <p:stCondLst>
                                            <p:cond delay="1600"/>
                                          </p:stCondLst>
                                        </p:cTn>
                                        <p:tgtEl>
                                          <p:spTgt spid="5">
                                            <p:txEl>
                                              <p:pRg st="4" end="4"/>
                                            </p:txEl>
                                          </p:spTgt>
                                        </p:tgtEl>
                                        <p:attrNameLst>
                                          <p:attrName>ppt_y</p:attrName>
                                        </p:attrNameLst>
                                      </p:cBhvr>
                                      <p:tavLst>
                                        <p:tav tm="0">
                                          <p:val>
                                            <p:strVal val="#ppt_y+0.1"/>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1250" fill="hold"/>
                                        <p:tgtEl>
                                          <p:spTgt spid="6"/>
                                        </p:tgtEl>
                                        <p:attrNameLst>
                                          <p:attrName>ppt_x</p:attrName>
                                        </p:attrNameLst>
                                      </p:cBhvr>
                                      <p:tavLst>
                                        <p:tav tm="0">
                                          <p:val>
                                            <p:strVal val="#ppt_x"/>
                                          </p:val>
                                        </p:tav>
                                        <p:tav tm="100000">
                                          <p:val>
                                            <p:strVal val="#ppt_x"/>
                                          </p:val>
                                        </p:tav>
                                      </p:tavLst>
                                    </p:anim>
                                    <p:anim calcmode="lin" valueType="num">
                                      <p:cBhvr additive="base">
                                        <p:cTn id="60"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52800" y="2993609"/>
            <a:ext cx="5769796" cy="3319435"/>
          </a:xfrm>
          <a:prstGeom prst="rect">
            <a:avLst/>
          </a:prstGeom>
          <a:solidFill>
            <a:schemeClr val="bg1">
              <a:alpha val="80000"/>
            </a:schemeClr>
          </a:solidFill>
          <a:effectLst>
            <a:softEdge rad="38100"/>
          </a:effectLst>
        </p:spPr>
        <p:txBody>
          <a:bodyPr wrap="square" rtlCol="0">
            <a:spAutoFit/>
          </a:bodyPr>
          <a:lstStyle/>
          <a:p>
            <a:pPr marL="609600" indent="-609600">
              <a:lnSpc>
                <a:spcPct val="110000"/>
              </a:lnSpc>
              <a:spcBef>
                <a:spcPct val="0"/>
              </a:spcBef>
              <a:defRPr/>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Have You…</a:t>
            </a:r>
            <a:endPar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457200">
              <a:lnSpc>
                <a:spcPct val="110000"/>
              </a:lnSpc>
              <a:spcBef>
                <a:spcPts val="500"/>
              </a:spcBef>
              <a:buClr>
                <a:srgbClr val="000000"/>
              </a:buClr>
              <a:buFont typeface="Arial" panose="020B0604020202020204" pitchFamily="34" charset="0"/>
              <a:buChar char="•"/>
              <a:defRPr/>
            </a:pP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ne</a:t>
            </a: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as </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a:t>
            </a: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ar as You Can Go</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457200">
              <a:lnSpc>
                <a:spcPct val="110000"/>
              </a:lnSpc>
              <a:spcBef>
                <a:spcPts val="500"/>
              </a:spcBef>
              <a:buClr>
                <a:srgbClr val="000000"/>
              </a:buClr>
              <a:buFont typeface="Arial" panose="020B0604020202020204" pitchFamily="34" charset="0"/>
              <a:buChar char="•"/>
              <a:defRPr/>
            </a:pP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Taken All You Can Take</a:t>
            </a:r>
            <a:endPar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914400" lvl="1" indent="-457200">
              <a:lnSpc>
                <a:spcPct val="110000"/>
              </a:lnSpc>
              <a:spcBef>
                <a:spcPts val="500"/>
              </a:spcBef>
              <a:buClr>
                <a:srgbClr val="000000"/>
              </a:buClr>
              <a:buFont typeface="Arial" panose="020B0604020202020204" pitchFamily="34" charset="0"/>
              <a:buChar char="•"/>
              <a:defRPr/>
            </a:pP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Given All You Can Give</a:t>
            </a:r>
            <a:endPar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609600" indent="-609600">
              <a:lnSpc>
                <a:spcPct val="110000"/>
              </a:lnSpc>
              <a:spcBef>
                <a:spcPts val="1200"/>
              </a:spcBef>
              <a:defRPr/>
            </a:pP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Welcome to</a:t>
            </a: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609600" indent="-609600">
              <a:lnSpc>
                <a:spcPct val="110000"/>
              </a:lnSpc>
              <a:spcBef>
                <a:spcPts val="600"/>
              </a:spcBef>
              <a:defRPr/>
            </a:pP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…Running on </a:t>
            </a: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Empty</a:t>
            </a:r>
            <a:r>
              <a:rPr lang="ko-KR" alt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sz="2800" dirty="0">
              <a:latin typeface="Arial Rounded MT Bold" panose="020F0704030504030204" pitchFamily="34" charset="0"/>
            </a:endParaRPr>
          </a:p>
        </p:txBody>
      </p:sp>
      <p:sp>
        <p:nvSpPr>
          <p:cNvPr id="3" name="TextBox 2"/>
          <p:cNvSpPr txBox="1"/>
          <p:nvPr/>
        </p:nvSpPr>
        <p:spPr>
          <a:xfrm>
            <a:off x="289367" y="144959"/>
            <a:ext cx="4511233" cy="769441"/>
          </a:xfrm>
          <a:prstGeom prst="rect">
            <a:avLst/>
          </a:prstGeom>
          <a:solidFill>
            <a:schemeClr val="tx1"/>
          </a:solid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Running on Empty</a:t>
            </a:r>
            <a:endParaRPr lang="en-US" sz="44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00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par>
                          <p:cTn id="11" fill="hold">
                            <p:stCondLst>
                              <p:cond delay="2000"/>
                            </p:stCondLst>
                            <p:childTnLst>
                              <p:par>
                                <p:cTn id="12" presetID="16" presetClass="entr" presetSubtype="21"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2000"/>
                                        <p:tgtEl>
                                          <p:spTgt spid="2">
                                            <p:txEl>
                                              <p:pRg st="1" end="1"/>
                                            </p:txEl>
                                          </p:spTgt>
                                        </p:tgtEl>
                                      </p:cBhvr>
                                    </p:animEffect>
                                  </p:childTnLst>
                                </p:cTn>
                              </p:par>
                            </p:childTnLst>
                          </p:cTn>
                        </p:par>
                        <p:par>
                          <p:cTn id="15" fill="hold">
                            <p:stCondLst>
                              <p:cond delay="4000"/>
                            </p:stCondLst>
                            <p:childTnLst>
                              <p:par>
                                <p:cTn id="16" presetID="16" presetClass="entr" presetSubtype="21" fill="hold"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2000"/>
                                        <p:tgtEl>
                                          <p:spTgt spid="2">
                                            <p:txEl>
                                              <p:pRg st="2" end="2"/>
                                            </p:txEl>
                                          </p:spTgt>
                                        </p:tgtEl>
                                      </p:cBhvr>
                                    </p:animEffect>
                                  </p:childTnLst>
                                </p:cTn>
                              </p:par>
                            </p:childTnLst>
                          </p:cTn>
                        </p:par>
                        <p:par>
                          <p:cTn id="19" fill="hold">
                            <p:stCondLst>
                              <p:cond delay="6000"/>
                            </p:stCondLst>
                            <p:childTnLst>
                              <p:par>
                                <p:cTn id="20" presetID="16" presetClass="entr" presetSubtype="21"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2000"/>
                                        <p:tgtEl>
                                          <p:spTgt spid="2">
                                            <p:txEl>
                                              <p:pRg st="3" end="3"/>
                                            </p:txEl>
                                          </p:spTgt>
                                        </p:tgtEl>
                                      </p:cBhvr>
                                    </p:animEffect>
                                  </p:childTnLst>
                                </p:cTn>
                              </p:par>
                            </p:childTnLst>
                          </p:cTn>
                        </p:par>
                        <p:par>
                          <p:cTn id="23" fill="hold">
                            <p:stCondLst>
                              <p:cond delay="8000"/>
                            </p:stCondLst>
                            <p:childTnLst>
                              <p:par>
                                <p:cTn id="24" presetID="16" presetClass="entr" presetSubtype="21"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arn(inVertical)">
                                      <p:cBhvr>
                                        <p:cTn id="26" dur="2000"/>
                                        <p:tgtEl>
                                          <p:spTgt spid="2">
                                            <p:txEl>
                                              <p:pRg st="4" end="4"/>
                                            </p:txEl>
                                          </p:spTgt>
                                        </p:tgtEl>
                                      </p:cBhvr>
                                    </p:animEffect>
                                  </p:childTnLst>
                                </p:cTn>
                              </p:par>
                            </p:childTnLst>
                          </p:cTn>
                        </p:par>
                        <p:par>
                          <p:cTn id="27" fill="hold">
                            <p:stCondLst>
                              <p:cond delay="10000"/>
                            </p:stCondLst>
                            <p:childTnLst>
                              <p:par>
                                <p:cTn id="28" presetID="16" presetClass="entr" presetSubtype="21" fill="hold"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arn(inVertical)">
                                      <p:cBhvr>
                                        <p:cTn id="30"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3429000"/>
            <a:ext cx="3657600" cy="3207249"/>
          </a:xfrm>
        </p:spPr>
        <p:txBody>
          <a:bodyPr>
            <a:normAutofit/>
          </a:bodyPr>
          <a:lstStyle/>
          <a:p>
            <a:pPr lvl="1"/>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Mentally</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1"/>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Physically</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1"/>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Spiritually</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    </a:t>
            </a:r>
            <a:r>
              <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Exhausted</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p:cNvSpPr txBox="1"/>
          <p:nvPr/>
        </p:nvSpPr>
        <p:spPr>
          <a:xfrm>
            <a:off x="289367" y="152400"/>
            <a:ext cx="4511233" cy="769441"/>
          </a:xfrm>
          <a:prstGeom prst="rect">
            <a:avLst/>
          </a:prstGeom>
          <a:solidFill>
            <a:schemeClr val="tx1"/>
          </a:solid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Running on Empty</a:t>
            </a:r>
            <a:endParaRPr lang="en-US" sz="4400" b="1" dirty="0">
              <a:solidFill>
                <a:schemeClr val="bg1"/>
              </a:solidFill>
              <a:effectLst>
                <a:outerShdw blurRad="38100" dist="38100" dir="2700000" algn="tl">
                  <a:srgbClr val="000000">
                    <a:alpha val="43137"/>
                  </a:srgbClr>
                </a:outerShdw>
              </a:effectLst>
            </a:endParaRPr>
          </a:p>
        </p:txBody>
      </p:sp>
      <p:pic>
        <p:nvPicPr>
          <p:cNvPr id="4098"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5402"/>
          <a:stretch>
            <a:fillRect/>
          </a:stretch>
        </p:blipFill>
        <p:spPr bwMode="auto">
          <a:xfrm>
            <a:off x="266700" y="1066801"/>
            <a:ext cx="4914900" cy="5791200"/>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2000"/>
                                        <p:tgtEl>
                                          <p:spTgt spid="3">
                                            <p:txEl>
                                              <p:pRg st="1" end="1"/>
                                            </p:txEl>
                                          </p:spTgt>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2000"/>
                                        <p:tgtEl>
                                          <p:spTgt spid="3">
                                            <p:txEl>
                                              <p:pRg st="2" end="2"/>
                                            </p:txEl>
                                          </p:spTgt>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2000"/>
                                        <p:tgtEl>
                                          <p:spTgt spid="3">
                                            <p:txEl>
                                              <p:pRg st="3" end="3"/>
                                            </p:txEl>
                                          </p:spTgt>
                                        </p:tgtEl>
                                      </p:cBhvr>
                                    </p:animEffect>
                                  </p:childTnLst>
                                </p:cTn>
                              </p:par>
                            </p:childTnLst>
                          </p:cTn>
                        </p:par>
                        <p:par>
                          <p:cTn id="28" fill="hold">
                            <p:stCondLst>
                              <p:cond delay="8000"/>
                            </p:stCondLst>
                            <p:childTnLst>
                              <p:par>
                                <p:cTn id="29" presetID="6" presetClass="entr" presetSubtype="32" fill="hold" nodeType="after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circle(out)">
                                      <p:cBhvr>
                                        <p:cTn id="31"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 name="Picture 10" descr="Image result for gas needle fallin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3929605"/>
            <a:ext cx="6248400" cy="2895600"/>
          </a:xfrm>
          <a:solidFill>
            <a:schemeClr val="bg1"/>
          </a:solidFill>
          <a:effectLst>
            <a:softEdge rad="38100"/>
          </a:effectLst>
        </p:spPr>
        <p:txBody>
          <a:bodyPr>
            <a:normAutofit fontScale="92500" lnSpcReduction="20000"/>
          </a:bodyPr>
          <a:lstStyle/>
          <a:p>
            <a:pPr marL="0" indent="0">
              <a:lnSpc>
                <a:spcPct val="120000"/>
              </a:lnSpc>
              <a:buNone/>
            </a:pPr>
            <a:r>
              <a:rPr lang="en-US" sz="3500" dirty="0">
                <a:effectLst>
                  <a:outerShdw blurRad="38100" dist="38100" dir="2700000" algn="tl">
                    <a:srgbClr val="000000">
                      <a:alpha val="43137"/>
                    </a:srgbClr>
                  </a:outerShdw>
                </a:effectLst>
                <a:latin typeface="Arial Rounded MT Bold" panose="020F0704030504030204" pitchFamily="34" charset="0"/>
              </a:rPr>
              <a:t>The Danger of </a:t>
            </a:r>
            <a:endParaRPr lang="en-US" sz="35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dirty="0">
                <a:effectLst>
                  <a:outerShdw blurRad="38100" dist="38100" dir="2700000" algn="tl">
                    <a:srgbClr val="000000">
                      <a:alpha val="43137"/>
                    </a:srgbClr>
                  </a:outerShdw>
                </a:effectLst>
                <a:latin typeface="Arial Rounded MT Bold" panose="020F0704030504030204" pitchFamily="34" charset="0"/>
              </a:rPr>
              <a:t>Running on Empty…</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buFont typeface="Wingdings" panose="05000000000000000000" pitchFamily="2" charset="2"/>
              <a:buChar char="§"/>
            </a:pPr>
            <a:r>
              <a:rPr lang="en-US" sz="3200" dirty="0">
                <a:effectLst>
                  <a:outerShdw blurRad="38100" dist="38100" dir="2700000" algn="tl">
                    <a:srgbClr val="000000">
                      <a:alpha val="43137"/>
                    </a:srgbClr>
                  </a:outerShdw>
                </a:effectLst>
                <a:latin typeface="Arial Rounded MT Bold" panose="020F0704030504030204" pitchFamily="34" charset="0"/>
              </a:rPr>
              <a:t>Empty Leads to Burnout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buFont typeface="Wingdings" panose="05000000000000000000" pitchFamily="2" charset="2"/>
              <a:buChar char="§"/>
            </a:pPr>
            <a:r>
              <a:rPr lang="en-US" sz="3200" dirty="0">
                <a:effectLst>
                  <a:outerShdw blurRad="38100" dist="38100" dir="2700000" algn="tl">
                    <a:srgbClr val="000000">
                      <a:alpha val="43137"/>
                    </a:srgbClr>
                  </a:outerShdw>
                </a:effectLst>
                <a:latin typeface="Arial Rounded MT Bold" panose="020F0704030504030204" pitchFamily="34" charset="0"/>
              </a:rPr>
              <a:t>Burnout Creates Brokenness</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buFont typeface="Wingdings" panose="05000000000000000000" pitchFamily="2" charset="2"/>
              <a:buChar char="§"/>
            </a:pPr>
            <a:r>
              <a:rPr lang="en-US" sz="3200" dirty="0">
                <a:effectLst>
                  <a:outerShdw blurRad="38100" dist="38100" dir="2700000" algn="tl">
                    <a:srgbClr val="000000">
                      <a:alpha val="43137"/>
                    </a:srgbClr>
                  </a:outerShdw>
                </a:effectLst>
                <a:latin typeface="Arial Rounded MT Bold" panose="020F0704030504030204" pitchFamily="34" charset="0"/>
              </a:rPr>
              <a:t>Brokenness Drives Depression</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3">
                                            <p:txEl>
                                              <p:pRg st="2" end="2"/>
                                            </p:txEl>
                                          </p:spTgt>
                                        </p:tgtEl>
                                      </p:cBhvr>
                                    </p:animEffect>
                                  </p:childTnLst>
                                </p:cTn>
                              </p:par>
                            </p:childTnLst>
                          </p:cTn>
                        </p:par>
                        <p:par>
                          <p:cTn id="27" fill="hold">
                            <p:stCondLst>
                              <p:cond delay="6000"/>
                            </p:stCondLst>
                            <p:childTnLst>
                              <p:par>
                                <p:cTn id="28" presetID="53" presetClass="entr" presetSubtype="16"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2000"/>
                                        <p:tgtEl>
                                          <p:spTgt spid="3">
                                            <p:txEl>
                                              <p:pRg st="3" end="3"/>
                                            </p:txEl>
                                          </p:spTgt>
                                        </p:tgtEl>
                                      </p:cBhvr>
                                    </p:animEffect>
                                  </p:childTnLst>
                                </p:cTn>
                              </p:par>
                            </p:childTnLst>
                          </p:cTn>
                        </p:par>
                        <p:par>
                          <p:cTn id="33" fill="hold">
                            <p:stCondLst>
                              <p:cond delay="8000"/>
                            </p:stCondLst>
                            <p:childTnLst>
                              <p:par>
                                <p:cTn id="34" presetID="53" presetClass="entr" presetSubtype="16"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0536" y="13505"/>
            <a:ext cx="6342927" cy="1815296"/>
          </a:xfrm>
          <a:solidFill>
            <a:schemeClr val="bg1">
              <a:alpha val="75000"/>
            </a:schemeClr>
          </a:solidFill>
        </p:spPr>
        <p:txBody>
          <a:bodyPr/>
          <a:lstStyle/>
          <a:p>
            <a:pPr algn="ctr"/>
            <a:r>
              <a:rPr lang="en-US" b="1" dirty="0">
                <a:effectLst>
                  <a:outerShdw blurRad="38100" dist="38100" dir="2700000" algn="tl">
                    <a:srgbClr val="000000">
                      <a:alpha val="43137"/>
                    </a:srgbClr>
                  </a:outerShdw>
                </a:effectLst>
                <a:latin typeface="+mj-lt"/>
              </a:rPr>
              <a:t>The Bible is Full of God’s People</a:t>
            </a:r>
            <a:endParaRPr lang="en-US" b="1" dirty="0">
              <a:effectLst>
                <a:outerShdw blurRad="38100" dist="38100" dir="2700000" algn="tl">
                  <a:srgbClr val="000000">
                    <a:alpha val="43137"/>
                  </a:srgbClr>
                </a:outerShdw>
              </a:effectLst>
              <a:latin typeface="+mj-lt"/>
            </a:endParaRPr>
          </a:p>
          <a:p>
            <a:pPr algn="ctr"/>
            <a:r>
              <a:rPr lang="en-US" b="1" dirty="0">
                <a:effectLst>
                  <a:outerShdw blurRad="38100" dist="38100" dir="2700000" algn="tl">
                    <a:srgbClr val="000000">
                      <a:alpha val="43137"/>
                    </a:srgbClr>
                  </a:outerShdw>
                </a:effectLst>
                <a:latin typeface="+mj-lt"/>
              </a:rPr>
              <a:t>Facing Empty Tanks</a:t>
            </a:r>
            <a:endParaRPr lang="en-US" b="1" dirty="0">
              <a:effectLst>
                <a:outerShdw blurRad="38100" dist="38100" dir="2700000" algn="tl">
                  <a:srgbClr val="000000">
                    <a:alpha val="43137"/>
                  </a:srgbClr>
                </a:outerShdw>
              </a:effectLst>
              <a:latin typeface="+mj-lt"/>
            </a:endParaRPr>
          </a:p>
          <a:p>
            <a:pPr algn="ctr"/>
            <a:r>
              <a:rPr lang="en-US" b="1" dirty="0">
                <a:effectLst>
                  <a:outerShdw blurRad="38100" dist="38100" dir="2700000" algn="tl">
                    <a:srgbClr val="000000">
                      <a:alpha val="43137"/>
                    </a:srgbClr>
                  </a:outerShdw>
                </a:effectLst>
                <a:latin typeface="+mj-lt"/>
              </a:rPr>
              <a:t>But Had to Keep Going</a:t>
            </a:r>
            <a:endParaRPr lang="en-US" b="1" dirty="0">
              <a:effectLst>
                <a:outerShdw blurRad="38100" dist="38100" dir="2700000" algn="tl">
                  <a:srgbClr val="000000">
                    <a:alpha val="43137"/>
                  </a:srgbClr>
                </a:outerShdw>
              </a:effectLst>
              <a:latin typeface="+mj-lt"/>
            </a:endParaRPr>
          </a:p>
        </p:txBody>
      </p:sp>
      <p:sp>
        <p:nvSpPr>
          <p:cNvPr id="4" name="TextBox 3"/>
          <p:cNvSpPr txBox="1"/>
          <p:nvPr/>
        </p:nvSpPr>
        <p:spPr>
          <a:xfrm>
            <a:off x="152400" y="3073821"/>
            <a:ext cx="5791200" cy="3539430"/>
          </a:xfrm>
          <a:prstGeom prst="rect">
            <a:avLst/>
          </a:prstGeom>
          <a:solidFill>
            <a:schemeClr val="bg1">
              <a:alpha val="75000"/>
            </a:schemeClr>
          </a:solidFill>
        </p:spPr>
        <p:txBody>
          <a:bodyPr wrap="square" rtlCol="0">
            <a:spAutoFit/>
          </a:bodyPr>
          <a:lstStyle/>
          <a:p>
            <a:pPr marL="457200" indent="-457200">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Moses – Numbers 11:1-15</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lnSpc>
                <a:spcPct val="150000"/>
              </a:lnSpc>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David – Psalms 31:9-13</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lnSpc>
                <a:spcPct val="150000"/>
              </a:lnSpc>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Job – Job 7:2-3</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lnSpc>
                <a:spcPct val="150000"/>
              </a:lnSpc>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Jeremiah – 20:14-18</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indent="-457200">
              <a:lnSpc>
                <a:spcPct val="150000"/>
              </a:lnSpc>
              <a:buBlip>
                <a:blip r:embed="rId2"/>
              </a:buBlip>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 – I Kings 19</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7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1000"/>
                                  </p:stCondLst>
                                  <p:childTnLst>
                                    <p:set>
                                      <p:cBhvr>
                                        <p:cTn id="22" dur="1" fill="hold">
                                          <p:stCondLst>
                                            <p:cond delay="0"/>
                                          </p:stCondLst>
                                        </p:cTn>
                                        <p:tgtEl>
                                          <p:spTgt spid="4">
                                            <p:bg/>
                                          </p:spTgt>
                                        </p:tgtEl>
                                        <p:attrNameLst>
                                          <p:attrName>style.visibility</p:attrName>
                                        </p:attrNameLst>
                                      </p:cBhvr>
                                      <p:to>
                                        <p:strVal val="visible"/>
                                      </p:to>
                                    </p:set>
                                    <p:animEffect transition="in" filter="fade">
                                      <p:cBhvr>
                                        <p:cTn id="23" dur="1600" decel="100000"/>
                                        <p:tgtEl>
                                          <p:spTgt spid="4">
                                            <p:bg/>
                                          </p:spTgt>
                                        </p:tgtEl>
                                      </p:cBhvr>
                                    </p:animEffect>
                                    <p:anim calcmode="lin" valueType="num">
                                      <p:cBhvr>
                                        <p:cTn id="24" dur="1600" decel="100000" fill="hold"/>
                                        <p:tgtEl>
                                          <p:spTgt spid="4">
                                            <p:bg/>
                                          </p:spTgt>
                                        </p:tgtEl>
                                        <p:attrNameLst>
                                          <p:attrName>style.rotation</p:attrName>
                                        </p:attrNameLst>
                                      </p:cBhvr>
                                      <p:tavLst>
                                        <p:tav tm="0">
                                          <p:val>
                                            <p:fltVal val="-90"/>
                                          </p:val>
                                        </p:tav>
                                        <p:tav tm="100000">
                                          <p:val>
                                            <p:fltVal val="0"/>
                                          </p:val>
                                        </p:tav>
                                      </p:tavLst>
                                    </p:anim>
                                    <p:anim calcmode="lin" valueType="num">
                                      <p:cBhvr>
                                        <p:cTn id="25" dur="1600" decel="100000" fill="hold"/>
                                        <p:tgtEl>
                                          <p:spTgt spid="4">
                                            <p:bg/>
                                          </p:spTgt>
                                        </p:tgtEl>
                                        <p:attrNameLst>
                                          <p:attrName>ppt_x</p:attrName>
                                        </p:attrNameLst>
                                      </p:cBhvr>
                                      <p:tavLst>
                                        <p:tav tm="0">
                                          <p:val>
                                            <p:strVal val="#ppt_x+0.4"/>
                                          </p:val>
                                        </p:tav>
                                        <p:tav tm="100000">
                                          <p:val>
                                            <p:strVal val="#ppt_x-0.05"/>
                                          </p:val>
                                        </p:tav>
                                      </p:tavLst>
                                    </p:anim>
                                    <p:anim calcmode="lin" valueType="num">
                                      <p:cBhvr>
                                        <p:cTn id="26" dur="1600" decel="100000" fill="hold"/>
                                        <p:tgtEl>
                                          <p:spTgt spid="4">
                                            <p:bg/>
                                          </p:spTgt>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4">
                                            <p:bg/>
                                          </p:spTgt>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4">
                                            <p:bg/>
                                          </p:spTgt>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100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1600" decel="100000"/>
                                        <p:tgtEl>
                                          <p:spTgt spid="4">
                                            <p:txEl>
                                              <p:pRg st="0" end="0"/>
                                            </p:txEl>
                                          </p:spTgt>
                                        </p:tgtEl>
                                      </p:cBhvr>
                                    </p:animEffect>
                                    <p:anim calcmode="lin" valueType="num">
                                      <p:cBhvr>
                                        <p:cTn id="32" dur="16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33" dur="16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34" dur="16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35" dur="400" accel="100000" fill="hold">
                                          <p:stCondLst>
                                            <p:cond delay="16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36" dur="400" accel="100000" fill="hold">
                                          <p:stCondLst>
                                            <p:cond delay="16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par>
                          <p:cTn id="37" fill="hold">
                            <p:stCondLst>
                              <p:cond delay="3000"/>
                            </p:stCondLst>
                            <p:childTnLst>
                              <p:par>
                                <p:cTn id="38" presetID="30" presetClass="entr" presetSubtype="0" fill="hold" grpId="0" nodeType="afterEffect">
                                  <p:stCondLst>
                                    <p:cond delay="100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600" decel="100000"/>
                                        <p:tgtEl>
                                          <p:spTgt spid="4">
                                            <p:txEl>
                                              <p:pRg st="1" end="1"/>
                                            </p:txEl>
                                          </p:spTgt>
                                        </p:tgtEl>
                                      </p:cBhvr>
                                    </p:animEffect>
                                    <p:anim calcmode="lin" valueType="num">
                                      <p:cBhvr>
                                        <p:cTn id="41" dur="16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42" dur="16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43" dur="16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44" dur="400" accel="100000" fill="hold">
                                          <p:stCondLst>
                                            <p:cond delay="16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45" dur="400" accel="100000" fill="hold">
                                          <p:stCondLst>
                                            <p:cond delay="16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par>
                          <p:cTn id="46" fill="hold">
                            <p:stCondLst>
                              <p:cond delay="6000"/>
                            </p:stCondLst>
                            <p:childTnLst>
                              <p:par>
                                <p:cTn id="47" presetID="30" presetClass="entr" presetSubtype="0" fill="hold" grpId="0" nodeType="afterEffect">
                                  <p:stCondLst>
                                    <p:cond delay="100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1600" decel="100000"/>
                                        <p:tgtEl>
                                          <p:spTgt spid="4">
                                            <p:txEl>
                                              <p:pRg st="2" end="2"/>
                                            </p:txEl>
                                          </p:spTgt>
                                        </p:tgtEl>
                                      </p:cBhvr>
                                    </p:animEffect>
                                    <p:anim calcmode="lin" valueType="num">
                                      <p:cBhvr>
                                        <p:cTn id="50" dur="16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51" dur="16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52" dur="16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53" dur="400" accel="100000" fill="hold">
                                          <p:stCondLst>
                                            <p:cond delay="16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54" dur="400" accel="100000" fill="hold">
                                          <p:stCondLst>
                                            <p:cond delay="16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par>
                          <p:cTn id="55" fill="hold">
                            <p:stCondLst>
                              <p:cond delay="9000"/>
                            </p:stCondLst>
                            <p:childTnLst>
                              <p:par>
                                <p:cTn id="56" presetID="30" presetClass="entr" presetSubtype="0" fill="hold" grpId="0" nodeType="afterEffect">
                                  <p:stCondLst>
                                    <p:cond delay="1000"/>
                                  </p:stCondLst>
                                  <p:childTnLst>
                                    <p:set>
                                      <p:cBhvr>
                                        <p:cTn id="57" dur="1" fill="hold">
                                          <p:stCondLst>
                                            <p:cond delay="0"/>
                                          </p:stCondLst>
                                        </p:cTn>
                                        <p:tgtEl>
                                          <p:spTgt spid="4">
                                            <p:txEl>
                                              <p:pRg st="3" end="3"/>
                                            </p:txEl>
                                          </p:spTgt>
                                        </p:tgtEl>
                                        <p:attrNameLst>
                                          <p:attrName>style.visibility</p:attrName>
                                        </p:attrNameLst>
                                      </p:cBhvr>
                                      <p:to>
                                        <p:strVal val="visible"/>
                                      </p:to>
                                    </p:set>
                                    <p:animEffect transition="in" filter="fade">
                                      <p:cBhvr>
                                        <p:cTn id="58" dur="1600" decel="100000"/>
                                        <p:tgtEl>
                                          <p:spTgt spid="4">
                                            <p:txEl>
                                              <p:pRg st="3" end="3"/>
                                            </p:txEl>
                                          </p:spTgt>
                                        </p:tgtEl>
                                      </p:cBhvr>
                                    </p:animEffect>
                                    <p:anim calcmode="lin" valueType="num">
                                      <p:cBhvr>
                                        <p:cTn id="59" dur="16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60" dur="16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61" dur="16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62" dur="400" accel="100000" fill="hold">
                                          <p:stCondLst>
                                            <p:cond delay="16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63" dur="400" accel="100000" fill="hold">
                                          <p:stCondLst>
                                            <p:cond delay="1600"/>
                                          </p:stCondLst>
                                        </p:cTn>
                                        <p:tgtEl>
                                          <p:spTgt spid="4">
                                            <p:txEl>
                                              <p:pRg st="3" end="3"/>
                                            </p:txEl>
                                          </p:spTgt>
                                        </p:tgtEl>
                                        <p:attrNameLst>
                                          <p:attrName>ppt_y</p:attrName>
                                        </p:attrNameLst>
                                      </p:cBhvr>
                                      <p:tavLst>
                                        <p:tav tm="0">
                                          <p:val>
                                            <p:strVal val="#ppt_y+0.1"/>
                                          </p:val>
                                        </p:tav>
                                        <p:tav tm="100000">
                                          <p:val>
                                            <p:strVal val="#ppt_y"/>
                                          </p:val>
                                        </p:tav>
                                      </p:tavLst>
                                    </p:anim>
                                  </p:childTnLst>
                                </p:cTn>
                              </p:par>
                            </p:childTnLst>
                          </p:cTn>
                        </p:par>
                        <p:par>
                          <p:cTn id="64" fill="hold">
                            <p:stCondLst>
                              <p:cond delay="12000"/>
                            </p:stCondLst>
                            <p:childTnLst>
                              <p:par>
                                <p:cTn id="65" presetID="30" presetClass="entr" presetSubtype="0" fill="hold" grpId="0" nodeType="afterEffect">
                                  <p:stCondLst>
                                    <p:cond delay="100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fade">
                                      <p:cBhvr>
                                        <p:cTn id="67" dur="1600" decel="100000"/>
                                        <p:tgtEl>
                                          <p:spTgt spid="4">
                                            <p:txEl>
                                              <p:pRg st="4" end="4"/>
                                            </p:txEl>
                                          </p:spTgt>
                                        </p:tgtEl>
                                      </p:cBhvr>
                                    </p:animEffect>
                                    <p:anim calcmode="lin" valueType="num">
                                      <p:cBhvr>
                                        <p:cTn id="68" dur="16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69" dur="16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70" dur="16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71" dur="400" accel="100000" fill="hold">
                                          <p:stCondLst>
                                            <p:cond delay="16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72" dur="400" accel="100000" fill="hold">
                                          <p:stCondLst>
                                            <p:cond delay="1600"/>
                                          </p:stCondLst>
                                        </p:cTn>
                                        <p:tgtEl>
                                          <p:spTgt spid="4">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animBg="1"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52400"/>
            <a:ext cx="8496300" cy="6705600"/>
          </a:xfrm>
          <a:solidFill>
            <a:schemeClr val="bg1">
              <a:alpha val="80000"/>
            </a:schemeClr>
          </a:solidFill>
          <a:effectLst>
            <a:softEdge rad="38100"/>
          </a:effectLst>
        </p:spPr>
        <p:txBody>
          <a:bodyPr>
            <a:noAutofit/>
          </a:bodyPr>
          <a:lstStyle/>
          <a:p>
            <a:pPr>
              <a:buClrTx/>
              <a:buSzPct val="99000"/>
              <a:buFont typeface="Courier New" panose="02070309020205020404" pitchFamily="49" charset="0"/>
              <a:buChar char="o"/>
            </a:pPr>
            <a:r>
              <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Running on Feeling  </a:t>
            </a:r>
            <a:r>
              <a:rPr lang="en-US"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(Spt High)</a:t>
            </a:r>
            <a:endParaRPr lang="en-US"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1">
              <a:spcBef>
                <a:spcPts val="600"/>
              </a:spcBef>
              <a:buClrTx/>
              <a:buSzPct val="99000"/>
              <a:buFont typeface="Arial" panose="020B0604020202020204" pitchFamily="34" charset="0"/>
              <a:buChar char="•"/>
            </a:pPr>
            <a:r>
              <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1 Kings 18:46</a:t>
            </a:r>
            <a:endPar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2">
              <a:spcBef>
                <a:spcPts val="600"/>
              </a:spcBef>
              <a:buClrTx/>
              <a:buSzPct val="99000"/>
              <a:buFont typeface="Arial" panose="020B0604020202020204" pitchFamily="34" charset="0"/>
              <a:buChar char="•"/>
            </a:pPr>
            <a:r>
              <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One of the Greatest MOVES of God</a:t>
            </a:r>
            <a:endPar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2">
              <a:spcBef>
                <a:spcPts val="600"/>
              </a:spcBef>
              <a:buClrTx/>
              <a:buSzPct val="99000"/>
              <a:buFont typeface="Arial" panose="020B0604020202020204" pitchFamily="34" charset="0"/>
              <a:buChar char="•"/>
            </a:pPr>
            <a:r>
              <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Elijah was Running On Emotions</a:t>
            </a:r>
            <a:endPar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a:spcBef>
                <a:spcPts val="1200"/>
              </a:spcBef>
              <a:buClrTx/>
              <a:buSzPct val="99000"/>
              <a:buFont typeface="Courier New" panose="02070309020205020404" pitchFamily="49" charset="0"/>
              <a:buChar char="o"/>
            </a:pPr>
            <a:r>
              <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Running on Fear  </a:t>
            </a:r>
            <a:r>
              <a:rPr lang="en-US"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(Spt Low)</a:t>
            </a:r>
            <a:endParaRPr lang="en-US"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1">
              <a:spcBef>
                <a:spcPts val="600"/>
              </a:spcBef>
              <a:buClrTx/>
              <a:buSzPct val="99000"/>
              <a:buFont typeface="Arial" panose="020B0604020202020204" pitchFamily="34" charset="0"/>
              <a:buChar char="•"/>
            </a:pPr>
            <a:r>
              <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1 Kings 19:1-3</a:t>
            </a:r>
            <a:endPar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2">
              <a:spcBef>
                <a:spcPts val="600"/>
              </a:spcBef>
              <a:buClrTx/>
              <a:buSzPct val="99000"/>
              <a:buFont typeface="Arial" panose="020B0604020202020204" pitchFamily="34" charset="0"/>
              <a:buChar char="•"/>
            </a:pPr>
            <a:r>
              <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One of the Greatest Threats of Satan</a:t>
            </a:r>
            <a:endPar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2">
              <a:spcBef>
                <a:spcPts val="600"/>
              </a:spcBef>
              <a:buClrTx/>
              <a:buSzPct val="99000"/>
              <a:buFont typeface="Arial" panose="020B0604020202020204" pitchFamily="34" charset="0"/>
              <a:buChar char="•"/>
            </a:pPr>
            <a:r>
              <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This Time, Elijah Is Running On Fear</a:t>
            </a:r>
            <a:endParaRPr lang="en-US" sz="2800"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a:spcBef>
                <a:spcPts val="1200"/>
              </a:spcBef>
              <a:buClrTx/>
              <a:buSzPct val="99000"/>
              <a:buFont typeface="Courier New" panose="02070309020205020404" pitchFamily="49" charset="0"/>
              <a:buChar char="o"/>
            </a:pPr>
            <a:r>
              <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Running on Empty  </a:t>
            </a:r>
            <a:r>
              <a:rPr lang="en-US"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(Spt Exhaustion)</a:t>
            </a:r>
            <a:endPar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1">
              <a:spcBef>
                <a:spcPts val="600"/>
              </a:spcBef>
              <a:buClrTx/>
              <a:buSzPct val="99000"/>
              <a:buFont typeface="Arial" panose="020B0604020202020204" pitchFamily="34" charset="0"/>
              <a:buChar char="•"/>
            </a:pPr>
            <a:r>
              <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1 Kings 19:4-5</a:t>
            </a:r>
            <a:endParaRPr lang="en-US" b="1"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2">
              <a:spcBef>
                <a:spcPts val="600"/>
              </a:spcBef>
              <a:buClrTx/>
              <a:buSzPct val="99000"/>
              <a:buFont typeface="Arial" panose="020B0604020202020204" pitchFamily="34" charset="0"/>
              <a:buChar char="•"/>
            </a:pPr>
            <a:r>
              <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One of the Greatest Moves of Fear </a:t>
            </a:r>
            <a:endPar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endParaRPr>
          </a:p>
          <a:p>
            <a:pPr lvl="2">
              <a:spcBef>
                <a:spcPts val="600"/>
              </a:spcBef>
              <a:buClrTx/>
              <a:buSzPct val="99000"/>
              <a:buFont typeface="Arial" panose="020B0604020202020204" pitchFamily="34" charset="0"/>
              <a:buChar char="•"/>
            </a:pPr>
            <a:r>
              <a:rPr lang="en-US" sz="2800"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Elijah Has Run Out Of Gas</a:t>
            </a:r>
            <a:r>
              <a:rPr lang="en-US" kern="100" dirty="0">
                <a:solidFill>
                  <a:srgbClr val="000000"/>
                </a:solidFill>
                <a:effectLst>
                  <a:outerShdw blurRad="38100" dist="38100" dir="2700000" algn="tl">
                    <a:srgbClr val="000000">
                      <a:alpha val="43137"/>
                    </a:srgbClr>
                  </a:outerShdw>
                </a:effectLst>
                <a:latin typeface="Arial Rounded MT Bold" panose="020F0704030504030204" pitchFamily="34" charset="0"/>
                <a:ea typeface="Batang" panose="02030600000101010101" pitchFamily="18" charset="-127"/>
                <a:cs typeface="Times New Roman" panose="02020603050405020304" pitchFamily="18"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25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bg/>
                                          </p:spTgt>
                                        </p:tgtEl>
                                        <p:attrNameLst>
                                          <p:attrName>ppt_w</p:attrName>
                                        </p:attrNameLst>
                                      </p:cBhvr>
                                      <p:tavLst>
                                        <p:tav tm="0">
                                          <p:val>
                                            <p:strVal val="#ppt_w*.05"/>
                                          </p:val>
                                        </p:tav>
                                        <p:tav tm="100000">
                                          <p:val>
                                            <p:strVal val="#ppt_w"/>
                                          </p:val>
                                        </p:tav>
                                      </p:tavLst>
                                    </p:anim>
                                    <p:anim calcmode="lin" valueType="num">
                                      <p:cBhvr>
                                        <p:cTn id="10" dur="2000" fill="hold"/>
                                        <p:tgtEl>
                                          <p:spTgt spid="3">
                                            <p:bg/>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bg/>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bg/>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0"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3">
                                            <p:txEl>
                                              <p:pRg st="0" end="0"/>
                                            </p:txEl>
                                          </p:spTgt>
                                        </p:tgtEl>
                                      </p:cBhvr>
                                    </p:animEffect>
                                  </p:childTnLst>
                                </p:cTn>
                              </p:par>
                            </p:childTnLst>
                          </p:cTn>
                        </p:par>
                        <p:par>
                          <p:cTn id="25" fill="hold">
                            <p:stCondLst>
                              <p:cond delay="2000"/>
                            </p:stCondLst>
                            <p:childTnLst>
                              <p:par>
                                <p:cTn id="26" presetID="25" presetClass="entr" presetSubtype="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9"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0"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1"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2"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3"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4"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5" dur="2000" decel="50000">
                                          <p:stCondLst>
                                            <p:cond delay="0"/>
                                          </p:stCondLst>
                                        </p:cTn>
                                        <p:tgtEl>
                                          <p:spTgt spid="3">
                                            <p:txEl>
                                              <p:pRg st="1" end="1"/>
                                            </p:txEl>
                                          </p:spTgt>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2000" decel="50000">
                                          <p:stCondLst>
                                            <p:cond delay="0"/>
                                          </p:stCondLst>
                                        </p:cTn>
                                        <p:tgtEl>
                                          <p:spTgt spid="3">
                                            <p:txEl>
                                              <p:pRg st="2" end="2"/>
                                            </p:txEl>
                                          </p:spTgt>
                                        </p:tgtEl>
                                      </p:cBhvr>
                                    </p:animEffect>
                                  </p:childTnLst>
                                </p:cTn>
                              </p:par>
                              <p:par>
                                <p:cTn id="46" presetID="25" presetClass="entr" presetSubtype="0" fill="hold" grpId="0" nodeType="with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10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9" dur="10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0" dur="1000" accel="50000" fill="hold">
                                          <p:stCondLst>
                                            <p:cond delay="10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1"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2" dur="10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3" dur="10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4" dur="1000" accel="50000" fill="hold">
                                          <p:stCondLst>
                                            <p:cond delay="10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5" dur="2000" decel="50000">
                                          <p:stCondLst>
                                            <p:cond delay="0"/>
                                          </p:stCondLst>
                                        </p:cTn>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 calcmode="lin" valueType="num">
                                      <p:cBhvr>
                                        <p:cTn id="60" dur="10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1" dur="10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2" dur="1000" accel="50000" fill="hold">
                                          <p:stCondLst>
                                            <p:cond delay="10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3"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4" dur="10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5" dur="10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6" dur="1000" accel="50000" fill="hold">
                                          <p:stCondLst>
                                            <p:cond delay="10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7" dur="2000" decel="50000">
                                          <p:stCondLst>
                                            <p:cond delay="0"/>
                                          </p:stCondLst>
                                        </p:cTn>
                                        <p:tgtEl>
                                          <p:spTgt spid="3">
                                            <p:txEl>
                                              <p:pRg st="4" end="4"/>
                                            </p:txEl>
                                          </p:spTgt>
                                        </p:tgtEl>
                                      </p:cBhvr>
                                    </p:animEffect>
                                  </p:childTnLst>
                                </p:cTn>
                              </p:par>
                            </p:childTnLst>
                          </p:cTn>
                        </p:par>
                        <p:par>
                          <p:cTn id="68" fill="hold">
                            <p:stCondLst>
                              <p:cond delay="2000"/>
                            </p:stCondLst>
                            <p:childTnLst>
                              <p:par>
                                <p:cTn id="69" presetID="25" presetClass="entr" presetSubtype="0" fill="hold" grpId="0" nodeType="after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 calcmode="lin" valueType="num">
                                      <p:cBhvr>
                                        <p:cTn id="71" dur="10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2" dur="10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3" dur="1000" accel="50000" fill="hold">
                                          <p:stCondLst>
                                            <p:cond delay="10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4" dur="2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5" dur="10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6" dur="10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7" dur="1000" accel="50000" fill="hold">
                                          <p:stCondLst>
                                            <p:cond delay="10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8" dur="2000" decel="50000">
                                          <p:stCondLst>
                                            <p:cond delay="0"/>
                                          </p:stCondLst>
                                        </p:cTn>
                                        <p:tgtEl>
                                          <p:spTgt spid="3">
                                            <p:txEl>
                                              <p:pRg st="5" end="5"/>
                                            </p:txEl>
                                          </p:spTgt>
                                        </p:tgtEl>
                                      </p:cBhvr>
                                    </p:animEffect>
                                  </p:childTnLst>
                                </p:cTn>
                              </p:par>
                              <p:par>
                                <p:cTn id="79" presetID="25" presetClass="entr" presetSubtype="0" fill="hold" grpId="0" nodeType="with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anim calcmode="lin" valueType="num">
                                      <p:cBhvr>
                                        <p:cTn id="81" dur="10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2" dur="10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3" dur="1000" accel="50000" fill="hold">
                                          <p:stCondLst>
                                            <p:cond delay="10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84" dur="2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85" dur="10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86" dur="10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87" dur="1000" accel="50000" fill="hold">
                                          <p:stCondLst>
                                            <p:cond delay="10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8" dur="2000" decel="50000">
                                          <p:stCondLst>
                                            <p:cond delay="0"/>
                                          </p:stCondLst>
                                        </p:cTn>
                                        <p:tgtEl>
                                          <p:spTgt spid="3">
                                            <p:txEl>
                                              <p:pRg st="6" end="6"/>
                                            </p:txEl>
                                          </p:spTgt>
                                        </p:tgtEl>
                                      </p:cBhvr>
                                    </p:animEffect>
                                  </p:childTnLst>
                                </p:cTn>
                              </p:par>
                            </p:childTnLst>
                          </p:cTn>
                        </p:par>
                        <p:par>
                          <p:cTn id="89" fill="hold">
                            <p:stCondLst>
                              <p:cond delay="4000"/>
                            </p:stCondLst>
                            <p:childTnLst>
                              <p:par>
                                <p:cTn id="90" presetID="25" presetClass="entr" presetSubtype="0" fill="hold" grpId="0" nodeType="afterEffect">
                                  <p:stCondLst>
                                    <p:cond delay="0"/>
                                  </p:stCondLst>
                                  <p:childTnLst>
                                    <p:set>
                                      <p:cBhvr>
                                        <p:cTn id="91" dur="1" fill="hold">
                                          <p:stCondLst>
                                            <p:cond delay="0"/>
                                          </p:stCondLst>
                                        </p:cTn>
                                        <p:tgtEl>
                                          <p:spTgt spid="3">
                                            <p:txEl>
                                              <p:pRg st="7" end="7"/>
                                            </p:txEl>
                                          </p:spTgt>
                                        </p:tgtEl>
                                        <p:attrNameLst>
                                          <p:attrName>style.visibility</p:attrName>
                                        </p:attrNameLst>
                                      </p:cBhvr>
                                      <p:to>
                                        <p:strVal val="visible"/>
                                      </p:to>
                                    </p:set>
                                    <p:anim calcmode="lin" valueType="num">
                                      <p:cBhvr>
                                        <p:cTn id="92" dur="10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93" dur="10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94" dur="1000" accel="50000" fill="hold">
                                          <p:stCondLst>
                                            <p:cond delay="10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95" dur="2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96" dur="10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97" dur="10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98" dur="1000" accel="50000" fill="hold">
                                          <p:stCondLst>
                                            <p:cond delay="10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9" dur="2000" decel="50000">
                                          <p:stCondLst>
                                            <p:cond delay="0"/>
                                          </p:stCondLst>
                                        </p:cTn>
                                        <p:tgtEl>
                                          <p:spTgt spid="3">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5" presetClass="entr" presetSubtype="0" fill="hold" grpId="0" nodeType="clickEffect">
                                  <p:stCondLst>
                                    <p:cond delay="0"/>
                                  </p:stCondLst>
                                  <p:childTnLst>
                                    <p:set>
                                      <p:cBhvr>
                                        <p:cTn id="103" dur="1" fill="hold">
                                          <p:stCondLst>
                                            <p:cond delay="0"/>
                                          </p:stCondLst>
                                        </p:cTn>
                                        <p:tgtEl>
                                          <p:spTgt spid="3">
                                            <p:txEl>
                                              <p:pRg st="8" end="8"/>
                                            </p:txEl>
                                          </p:spTgt>
                                        </p:tgtEl>
                                        <p:attrNameLst>
                                          <p:attrName>style.visibility</p:attrName>
                                        </p:attrNameLst>
                                      </p:cBhvr>
                                      <p:to>
                                        <p:strVal val="visible"/>
                                      </p:to>
                                    </p:set>
                                    <p:anim calcmode="lin" valueType="num">
                                      <p:cBhvr>
                                        <p:cTn id="104" dur="10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105" dur="10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106" dur="1000" accel="50000" fill="hold">
                                          <p:stCondLst>
                                            <p:cond delay="10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07" dur="2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08" dur="10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09" dur="10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10" dur="1000" accel="50000" fill="hold">
                                          <p:stCondLst>
                                            <p:cond delay="10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11" dur="2000" decel="50000">
                                          <p:stCondLst>
                                            <p:cond delay="0"/>
                                          </p:stCondLst>
                                        </p:cTn>
                                        <p:tgtEl>
                                          <p:spTgt spid="3">
                                            <p:txEl>
                                              <p:pRg st="8" end="8"/>
                                            </p:txEl>
                                          </p:spTgt>
                                        </p:tgtEl>
                                      </p:cBhvr>
                                    </p:animEffect>
                                  </p:childTnLst>
                                </p:cTn>
                              </p:par>
                            </p:childTnLst>
                          </p:cTn>
                        </p:par>
                        <p:par>
                          <p:cTn id="112" fill="hold">
                            <p:stCondLst>
                              <p:cond delay="2000"/>
                            </p:stCondLst>
                            <p:childTnLst>
                              <p:par>
                                <p:cTn id="113" presetID="25" presetClass="entr" presetSubtype="0" fill="hold" grpId="0" nodeType="afterEffect">
                                  <p:stCondLst>
                                    <p:cond delay="0"/>
                                  </p:stCondLst>
                                  <p:childTnLst>
                                    <p:set>
                                      <p:cBhvr>
                                        <p:cTn id="114" dur="1" fill="hold">
                                          <p:stCondLst>
                                            <p:cond delay="0"/>
                                          </p:stCondLst>
                                        </p:cTn>
                                        <p:tgtEl>
                                          <p:spTgt spid="3">
                                            <p:txEl>
                                              <p:pRg st="9" end="9"/>
                                            </p:txEl>
                                          </p:spTgt>
                                        </p:tgtEl>
                                        <p:attrNameLst>
                                          <p:attrName>style.visibility</p:attrName>
                                        </p:attrNameLst>
                                      </p:cBhvr>
                                      <p:to>
                                        <p:strVal val="visible"/>
                                      </p:to>
                                    </p:set>
                                    <p:anim calcmode="lin" valueType="num">
                                      <p:cBhvr>
                                        <p:cTn id="115" dur="10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16" dur="10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17" dur="1000" accel="50000" fill="hold">
                                          <p:stCondLst>
                                            <p:cond delay="10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18" dur="2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19" dur="10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20" dur="10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21" dur="1000" accel="50000" fill="hold">
                                          <p:stCondLst>
                                            <p:cond delay="10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22" dur="2000" decel="50000">
                                          <p:stCondLst>
                                            <p:cond delay="0"/>
                                          </p:stCondLst>
                                        </p:cTn>
                                        <p:tgtEl>
                                          <p:spTgt spid="3">
                                            <p:txEl>
                                              <p:pRg st="9" end="9"/>
                                            </p:txEl>
                                          </p:spTgt>
                                        </p:tgtEl>
                                      </p:cBhvr>
                                    </p:animEffect>
                                  </p:childTnLst>
                                </p:cTn>
                              </p:par>
                              <p:par>
                                <p:cTn id="123" presetID="25" presetClass="entr" presetSubtype="0" fill="hold" grpId="0" nodeType="withEffect">
                                  <p:stCondLst>
                                    <p:cond delay="0"/>
                                  </p:stCondLst>
                                  <p:childTnLst>
                                    <p:set>
                                      <p:cBhvr>
                                        <p:cTn id="124" dur="1" fill="hold">
                                          <p:stCondLst>
                                            <p:cond delay="0"/>
                                          </p:stCondLst>
                                        </p:cTn>
                                        <p:tgtEl>
                                          <p:spTgt spid="3">
                                            <p:txEl>
                                              <p:pRg st="10" end="10"/>
                                            </p:txEl>
                                          </p:spTgt>
                                        </p:tgtEl>
                                        <p:attrNameLst>
                                          <p:attrName>style.visibility</p:attrName>
                                        </p:attrNameLst>
                                      </p:cBhvr>
                                      <p:to>
                                        <p:strVal val="visible"/>
                                      </p:to>
                                    </p:set>
                                    <p:anim calcmode="lin" valueType="num">
                                      <p:cBhvr>
                                        <p:cTn id="125" dur="10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126" dur="10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127" dur="1000" accel="50000" fill="hold">
                                          <p:stCondLst>
                                            <p:cond delay="10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128" dur="2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129" dur="10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130" dur="10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131" dur="1000" accel="50000" fill="hold">
                                          <p:stCondLst>
                                            <p:cond delay="10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132" dur="2000" decel="50000">
                                          <p:stCondLst>
                                            <p:cond delay="0"/>
                                          </p:stCondLst>
                                        </p:cTn>
                                        <p:tgtEl>
                                          <p:spTgt spid="3">
                                            <p:txEl>
                                              <p:pRg st="10" end="10"/>
                                            </p:txEl>
                                          </p:spTgt>
                                        </p:tgtEl>
                                      </p:cBhvr>
                                    </p:animEffect>
                                  </p:childTnLst>
                                </p:cTn>
                              </p:par>
                            </p:childTnLst>
                          </p:cTn>
                        </p:par>
                        <p:par>
                          <p:cTn id="133" fill="hold">
                            <p:stCondLst>
                              <p:cond delay="4000"/>
                            </p:stCondLst>
                            <p:childTnLst>
                              <p:par>
                                <p:cTn id="134" presetID="25" presetClass="entr" presetSubtype="0" fill="hold" grpId="0" nodeType="afterEffect">
                                  <p:stCondLst>
                                    <p:cond delay="0"/>
                                  </p:stCondLst>
                                  <p:childTnLst>
                                    <p:set>
                                      <p:cBhvr>
                                        <p:cTn id="135" dur="1" fill="hold">
                                          <p:stCondLst>
                                            <p:cond delay="0"/>
                                          </p:stCondLst>
                                        </p:cTn>
                                        <p:tgtEl>
                                          <p:spTgt spid="3">
                                            <p:txEl>
                                              <p:pRg st="11" end="11"/>
                                            </p:txEl>
                                          </p:spTgt>
                                        </p:tgtEl>
                                        <p:attrNameLst>
                                          <p:attrName>style.visibility</p:attrName>
                                        </p:attrNameLst>
                                      </p:cBhvr>
                                      <p:to>
                                        <p:strVal val="visible"/>
                                      </p:to>
                                    </p:set>
                                    <p:anim calcmode="lin" valueType="num">
                                      <p:cBhvr>
                                        <p:cTn id="136" dur="1000" decel="50000" fill="hold">
                                          <p:stCondLst>
                                            <p:cond delay="0"/>
                                          </p:stCondLst>
                                        </p:cTn>
                                        <p:tgtEl>
                                          <p:spTgt spid="3">
                                            <p:txEl>
                                              <p:pRg st="11" end="11"/>
                                            </p:txEl>
                                          </p:spTgt>
                                        </p:tgtEl>
                                        <p:attrNameLst>
                                          <p:attrName>style.rotation</p:attrName>
                                        </p:attrNameLst>
                                      </p:cBhvr>
                                      <p:tavLst>
                                        <p:tav tm="0">
                                          <p:val>
                                            <p:fltVal val="-90"/>
                                          </p:val>
                                        </p:tav>
                                        <p:tav tm="100000">
                                          <p:val>
                                            <p:fltVal val="0"/>
                                          </p:val>
                                        </p:tav>
                                      </p:tavLst>
                                    </p:anim>
                                    <p:anim calcmode="lin" valueType="num">
                                      <p:cBhvr>
                                        <p:cTn id="137" dur="1000" decel="50000" fill="hold">
                                          <p:stCondLst>
                                            <p:cond delay="0"/>
                                          </p:stCondLst>
                                        </p:cTn>
                                        <p:tgtEl>
                                          <p:spTgt spid="3">
                                            <p:txEl>
                                              <p:pRg st="11" end="11"/>
                                            </p:txEl>
                                          </p:spTgt>
                                        </p:tgtEl>
                                        <p:attrNameLst>
                                          <p:attrName>ppt_w</p:attrName>
                                        </p:attrNameLst>
                                      </p:cBhvr>
                                      <p:tavLst>
                                        <p:tav tm="0">
                                          <p:val>
                                            <p:strVal val="#ppt_w"/>
                                          </p:val>
                                        </p:tav>
                                        <p:tav tm="100000">
                                          <p:val>
                                            <p:strVal val="#ppt_w*.05"/>
                                          </p:val>
                                        </p:tav>
                                      </p:tavLst>
                                    </p:anim>
                                    <p:anim calcmode="lin" valueType="num">
                                      <p:cBhvr>
                                        <p:cTn id="138" dur="1000" accel="50000" fill="hold">
                                          <p:stCondLst>
                                            <p:cond delay="1000"/>
                                          </p:stCondLst>
                                        </p:cTn>
                                        <p:tgtEl>
                                          <p:spTgt spid="3">
                                            <p:txEl>
                                              <p:pRg st="11" end="11"/>
                                            </p:txEl>
                                          </p:spTgt>
                                        </p:tgtEl>
                                        <p:attrNameLst>
                                          <p:attrName>ppt_w</p:attrName>
                                        </p:attrNameLst>
                                      </p:cBhvr>
                                      <p:tavLst>
                                        <p:tav tm="0">
                                          <p:val>
                                            <p:strVal val="#ppt_w*.05"/>
                                          </p:val>
                                        </p:tav>
                                        <p:tav tm="100000">
                                          <p:val>
                                            <p:strVal val="#ppt_w"/>
                                          </p:val>
                                        </p:tav>
                                      </p:tavLst>
                                    </p:anim>
                                    <p:anim calcmode="lin" valueType="num">
                                      <p:cBhvr>
                                        <p:cTn id="139" dur="2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40" dur="1000" decel="50000" fill="hold">
                                          <p:stCondLst>
                                            <p:cond delay="0"/>
                                          </p:stCondLst>
                                        </p:cTn>
                                        <p:tgtEl>
                                          <p:spTgt spid="3">
                                            <p:txEl>
                                              <p:pRg st="11" end="11"/>
                                            </p:txEl>
                                          </p:spTgt>
                                        </p:tgtEl>
                                        <p:attrNameLst>
                                          <p:attrName>ppt_x</p:attrName>
                                        </p:attrNameLst>
                                      </p:cBhvr>
                                      <p:tavLst>
                                        <p:tav tm="0">
                                          <p:val>
                                            <p:strVal val="#ppt_x+.4"/>
                                          </p:val>
                                        </p:tav>
                                        <p:tav tm="100000">
                                          <p:val>
                                            <p:strVal val="#ppt_x"/>
                                          </p:val>
                                        </p:tav>
                                      </p:tavLst>
                                    </p:anim>
                                    <p:anim calcmode="lin" valueType="num">
                                      <p:cBhvr>
                                        <p:cTn id="141" dur="1000" decel="50000" fill="hold">
                                          <p:stCondLst>
                                            <p:cond delay="0"/>
                                          </p:stCondLst>
                                        </p:cTn>
                                        <p:tgtEl>
                                          <p:spTgt spid="3">
                                            <p:txEl>
                                              <p:pRg st="11" end="11"/>
                                            </p:txEl>
                                          </p:spTgt>
                                        </p:tgtEl>
                                        <p:attrNameLst>
                                          <p:attrName>ppt_y</p:attrName>
                                        </p:attrNameLst>
                                      </p:cBhvr>
                                      <p:tavLst>
                                        <p:tav tm="0">
                                          <p:val>
                                            <p:strVal val="#ppt_y-.2"/>
                                          </p:val>
                                        </p:tav>
                                        <p:tav tm="100000">
                                          <p:val>
                                            <p:strVal val="#ppt_y+.1"/>
                                          </p:val>
                                        </p:tav>
                                      </p:tavLst>
                                    </p:anim>
                                    <p:anim calcmode="lin" valueType="num">
                                      <p:cBhvr>
                                        <p:cTn id="142" dur="1000" accel="50000" fill="hold">
                                          <p:stCondLst>
                                            <p:cond delay="1000"/>
                                          </p:stCondLst>
                                        </p:cTn>
                                        <p:tgtEl>
                                          <p:spTgt spid="3">
                                            <p:txEl>
                                              <p:pRg st="11" end="11"/>
                                            </p:txEl>
                                          </p:spTgt>
                                        </p:tgtEl>
                                        <p:attrNameLst>
                                          <p:attrName>ppt_y</p:attrName>
                                        </p:attrNameLst>
                                      </p:cBhvr>
                                      <p:tavLst>
                                        <p:tav tm="0">
                                          <p:val>
                                            <p:strVal val="#ppt_y+.1"/>
                                          </p:val>
                                        </p:tav>
                                        <p:tav tm="100000">
                                          <p:val>
                                            <p:strVal val="#ppt_y"/>
                                          </p:val>
                                        </p:tav>
                                      </p:tavLst>
                                    </p:anim>
                                    <p:animEffect transition="in" filter="fade">
                                      <p:cBhvr>
                                        <p:cTn id="143" dur="2000" decel="50000">
                                          <p:stCondLst>
                                            <p:cond delay="0"/>
                                          </p:stCondLst>
                                        </p:cTn>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1978306"/>
            <a:ext cx="4191000" cy="1752600"/>
          </a:xfrm>
          <a:solidFill>
            <a:schemeClr val="bg1">
              <a:alpha val="80000"/>
            </a:schemeClr>
          </a:solidFill>
          <a:effectLst>
            <a:softEdge rad="38100"/>
          </a:effectLst>
        </p:spPr>
        <p:txBody>
          <a:bodyPr>
            <a:normAutofit/>
          </a:bodyPr>
          <a:lstStyle/>
          <a:p>
            <a:pPr marL="0" indent="0" algn="ct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Remember </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God Sees You!</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He Has Never Left You!</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pP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
        <p:nvSpPr>
          <p:cNvPr id="2" name="Content Placeholder 2"/>
          <p:cNvSpPr txBox="1"/>
          <p:nvPr/>
        </p:nvSpPr>
        <p:spPr>
          <a:xfrm>
            <a:off x="0" y="76200"/>
            <a:ext cx="5105400" cy="3352800"/>
          </a:xfrm>
          <a:prstGeom prst="rect">
            <a:avLst/>
          </a:prstGeom>
          <a:solidFill>
            <a:schemeClr val="bg1">
              <a:alpha val="80000"/>
            </a:schemeClr>
          </a:solidFill>
          <a:effectLst>
            <a:softEdge rad="38100"/>
          </a:effectLst>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Does this Describe You?</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Font typeface="Wingdings 2"/>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Has Your Life of Faith…</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Font typeface="Wingdings 2"/>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Become a </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Font typeface="Wingdings 2"/>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Life of Fear? </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Font typeface="Wingdings 2"/>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Life of Fumes?</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marL="0" indent="0" algn="ctr">
              <a:buFont typeface="Wingdings 2"/>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Empty?</a:t>
            </a:r>
            <a:endParaRPr lang="en-US"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Picture 4" descr="A close up of a logo&#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t="26667" r="2778" b="27778"/>
          <a:stretch>
            <a:fillRect/>
          </a:stretch>
        </p:blipFill>
        <p:spPr>
          <a:xfrm>
            <a:off x="381000" y="3769006"/>
            <a:ext cx="7543800" cy="3124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50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2000" fill="hold"/>
                                        <p:tgtEl>
                                          <p:spTgt spid="2">
                                            <p:bg/>
                                          </p:spTgt>
                                        </p:tgtEl>
                                        <p:attrNameLst>
                                          <p:attrName>ppt_w</p:attrName>
                                        </p:attrNameLst>
                                      </p:cBhvr>
                                      <p:tavLst>
                                        <p:tav tm="0">
                                          <p:val>
                                            <p:fltVal val="0"/>
                                          </p:val>
                                        </p:tav>
                                        <p:tav tm="100000">
                                          <p:val>
                                            <p:strVal val="#ppt_w"/>
                                          </p:val>
                                        </p:tav>
                                      </p:tavLst>
                                    </p:anim>
                                    <p:anim calcmode="lin" valueType="num">
                                      <p:cBhvr>
                                        <p:cTn id="8" dur="2000" fill="hold"/>
                                        <p:tgtEl>
                                          <p:spTgt spid="2">
                                            <p:bg/>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2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17" presetClass="entr" presetSubtype="10" fill="hold" grpId="0"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p:cTn id="22" dur="2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3"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7" presetClass="entr" presetSubtype="10"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2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20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par>
                          <p:cTn id="29" fill="hold">
                            <p:stCondLst>
                              <p:cond delay="6000"/>
                            </p:stCondLst>
                            <p:childTnLst>
                              <p:par>
                                <p:cTn id="30" presetID="17" presetClass="entr" presetSubtype="10" fill="hold" grpId="0"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p:cTn id="32" dur="2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3"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par>
                          <p:cTn id="34" fill="hold">
                            <p:stCondLst>
                              <p:cond delay="8000"/>
                            </p:stCondLst>
                            <p:childTnLst>
                              <p:par>
                                <p:cTn id="35" presetID="17" presetClass="entr" presetSubtype="10" fill="hold" grpId="0"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2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8" dur="2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3">
                                            <p:bg/>
                                          </p:spTgt>
                                        </p:tgtEl>
                                        <p:attrNameLst>
                                          <p:attrName>style.visibility</p:attrName>
                                        </p:attrNameLst>
                                      </p:cBhvr>
                                      <p:to>
                                        <p:strVal val="visible"/>
                                      </p:to>
                                    </p:set>
                                    <p:animEffect transition="in" filter="wheel(1)">
                                      <p:cBhvr>
                                        <p:cTn id="43" dur="2000"/>
                                        <p:tgtEl>
                                          <p:spTgt spid="3">
                                            <p:bg/>
                                          </p:spTgt>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wheel(1)">
                                      <p:cBhvr>
                                        <p:cTn id="46" dur="2000"/>
                                        <p:tgtEl>
                                          <p:spTgt spid="3">
                                            <p:txEl>
                                              <p:pRg st="0" end="0"/>
                                            </p:txEl>
                                          </p:spTgt>
                                        </p:tgtEl>
                                      </p:cBhvr>
                                    </p:animEffect>
                                  </p:childTnLst>
                                </p:cTn>
                              </p:par>
                            </p:childTnLst>
                          </p:cTn>
                        </p:par>
                        <p:par>
                          <p:cTn id="47" fill="hold">
                            <p:stCondLst>
                              <p:cond delay="2000"/>
                            </p:stCondLst>
                            <p:childTnLst>
                              <p:par>
                                <p:cTn id="48" presetID="21" presetClass="entr" presetSubtype="1" fill="hold" grpId="0" nodeType="after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animEffect transition="in" filter="wheel(1)">
                                      <p:cBhvr>
                                        <p:cTn id="50" dur="2000"/>
                                        <p:tgtEl>
                                          <p:spTgt spid="3">
                                            <p:txEl>
                                              <p:pRg st="1" end="1"/>
                                            </p:txEl>
                                          </p:spTgt>
                                        </p:tgtEl>
                                      </p:cBhvr>
                                    </p:animEffect>
                                  </p:childTnLst>
                                </p:cTn>
                              </p:par>
                            </p:childTnLst>
                          </p:cTn>
                        </p:par>
                        <p:par>
                          <p:cTn id="51" fill="hold">
                            <p:stCondLst>
                              <p:cond delay="4000"/>
                            </p:stCondLst>
                            <p:childTnLst>
                              <p:par>
                                <p:cTn id="52" presetID="21" presetClass="entr" presetSubtype="1" fill="hold" grpId="0" nodeType="after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Effect transition="in" filter="wheel(1)">
                                      <p:cBhvr>
                                        <p:cTn id="54" dur="2000"/>
                                        <p:tgtEl>
                                          <p:spTgt spid="3">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1000" fill="hold"/>
                                        <p:tgtEl>
                                          <p:spTgt spid="5"/>
                                        </p:tgtEl>
                                        <p:attrNameLst>
                                          <p:attrName>ppt_w</p:attrName>
                                        </p:attrNameLst>
                                      </p:cBhvr>
                                      <p:tavLst>
                                        <p:tav tm="0">
                                          <p:val>
                                            <p:fltVal val="0"/>
                                          </p:val>
                                        </p:tav>
                                        <p:tav tm="100000">
                                          <p:val>
                                            <p:strVal val="#ppt_w"/>
                                          </p:val>
                                        </p:tav>
                                      </p:tavLst>
                                    </p:anim>
                                    <p:anim calcmode="lin" valueType="num">
                                      <p:cBhvr>
                                        <p:cTn id="60" dur="1000" fill="hold"/>
                                        <p:tgtEl>
                                          <p:spTgt spid="5"/>
                                        </p:tgtEl>
                                        <p:attrNameLst>
                                          <p:attrName>ppt_h</p:attrName>
                                        </p:attrNameLst>
                                      </p:cBhvr>
                                      <p:tavLst>
                                        <p:tav tm="0">
                                          <p:val>
                                            <p:fltVal val="0"/>
                                          </p:val>
                                        </p:tav>
                                        <p:tav tm="100000">
                                          <p:val>
                                            <p:strVal val="#ppt_h"/>
                                          </p:val>
                                        </p:tav>
                                      </p:tavLst>
                                    </p:anim>
                                    <p:anim calcmode="lin" valueType="num">
                                      <p:cBhvr>
                                        <p:cTn id="61" dur="1000" fill="hold"/>
                                        <p:tgtEl>
                                          <p:spTgt spid="5"/>
                                        </p:tgtEl>
                                        <p:attrNameLst>
                                          <p:attrName>style.rotation</p:attrName>
                                        </p:attrNameLst>
                                      </p:cBhvr>
                                      <p:tavLst>
                                        <p:tav tm="0">
                                          <p:val>
                                            <p:fltVal val="90"/>
                                          </p:val>
                                        </p:tav>
                                        <p:tav tm="100000">
                                          <p:val>
                                            <p:fltVal val="0"/>
                                          </p:val>
                                        </p:tav>
                                      </p:tavLst>
                                    </p:anim>
                                    <p:animEffect transition="in" filter="fade">
                                      <p:cBhvr>
                                        <p:cTn id="6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2"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0</TotalTime>
  <Words>6520</Words>
  <Application>WPS Presentation</Application>
  <PresentationFormat>On-screen Show (4:3)</PresentationFormat>
  <Paragraphs>174</Paragraphs>
  <Slides>25</Slides>
  <Notes>1</Notes>
  <HiddenSlides>1</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25</vt:i4>
      </vt:variant>
    </vt:vector>
  </HeadingPairs>
  <TitlesOfParts>
    <vt:vector size="50" baseType="lpstr">
      <vt:lpstr>Arial</vt:lpstr>
      <vt:lpstr>SimSun</vt:lpstr>
      <vt:lpstr>Wingdings</vt:lpstr>
      <vt:lpstr>Wingdings 2</vt:lpstr>
      <vt:lpstr>Wingdings</vt:lpstr>
      <vt:lpstr>Baskerville Old Face</vt:lpstr>
      <vt:lpstr>Arial Rounded MT Bold</vt:lpstr>
      <vt:lpstr>Amasis MT Pro Black</vt:lpstr>
      <vt:lpstr>Lapsus Pro (theguybrush.com)</vt:lpstr>
      <vt:lpstr>Times New Roman</vt:lpstr>
      <vt:lpstr>Calibri</vt:lpstr>
      <vt:lpstr>Arial Unicode MS</vt:lpstr>
      <vt:lpstr>Courier New</vt:lpstr>
      <vt:lpstr>Franklin Gothic Book</vt:lpstr>
      <vt:lpstr>Microsoft YaHei</vt:lpstr>
      <vt:lpstr>Arial Unicode MS</vt:lpstr>
      <vt:lpstr>Franklin Gothic Medium</vt:lpstr>
      <vt:lpstr>Arial Unicode MS</vt:lpstr>
      <vt:lpstr>Batang</vt:lpstr>
      <vt:lpstr>Verdana</vt:lpstr>
      <vt:lpstr>Constantia</vt:lpstr>
      <vt:lpstr>Symbol</vt:lpstr>
      <vt:lpstr>BRADDON</vt:lpstr>
      <vt:lpstr>Ezra SIL</vt:lpstr>
      <vt:lpstr>Trek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Why Does God Allow Us to…        …Get to this Point?</vt:lpstr>
      <vt:lpstr>PowerPoint 演示文稿</vt:lpstr>
      <vt:lpstr>PowerPoint 演示文稿</vt:lpstr>
      <vt:lpstr>PowerPoint 演示文稿</vt:lpstr>
      <vt:lpstr>Have You Been Hurt?</vt:lpstr>
      <vt:lpstr>Burnout</vt:lpstr>
      <vt:lpstr>Three Things About Depression                    </vt:lpstr>
      <vt:lpstr>Symptoms of Depression</vt:lpstr>
      <vt:lpstr>Five Factors of Elijah’s Depression</vt:lpstr>
      <vt:lpstr>PowerPoint 演示文稿</vt:lpstr>
      <vt:lpstr>Depression and the Bible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edwar</cp:lastModifiedBy>
  <cp:revision>609</cp:revision>
  <cp:lastPrinted>2020-07-21T22:15:00Z</cp:lastPrinted>
  <dcterms:created xsi:type="dcterms:W3CDTF">2010-05-12T01:16:00Z</dcterms:created>
  <dcterms:modified xsi:type="dcterms:W3CDTF">2022-08-21T18:37:58Z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1CE5616A2C3943B08C6ECF3F40DACA61</vt:lpwstr>
  </property>
  <property fmtid="{D5CDD505-2E9C-101B-9397-08002B2CF9AE}" pid="3" name="KSOProductBuildVer">
    <vt:lpwstr>1033-11.2.0.11254</vt:lpwstr>
  </property>
</Properties>
</file>