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41"/>
  </p:handoutMasterIdLst>
  <p:sldIdLst>
    <p:sldId id="316" r:id="rId2"/>
    <p:sldId id="265" r:id="rId3"/>
    <p:sldId id="266" r:id="rId4"/>
    <p:sldId id="293" r:id="rId5"/>
    <p:sldId id="305" r:id="rId6"/>
    <p:sldId id="310" r:id="rId7"/>
    <p:sldId id="298" r:id="rId8"/>
    <p:sldId id="311" r:id="rId9"/>
    <p:sldId id="258" r:id="rId10"/>
    <p:sldId id="323" r:id="rId11"/>
    <p:sldId id="324" r:id="rId12"/>
    <p:sldId id="326" r:id="rId13"/>
    <p:sldId id="327" r:id="rId14"/>
    <p:sldId id="325" r:id="rId15"/>
    <p:sldId id="317" r:id="rId16"/>
    <p:sldId id="302" r:id="rId17"/>
    <p:sldId id="321" r:id="rId18"/>
    <p:sldId id="312" r:id="rId19"/>
    <p:sldId id="313" r:id="rId20"/>
    <p:sldId id="303" r:id="rId21"/>
    <p:sldId id="299" r:id="rId22"/>
    <p:sldId id="307" r:id="rId23"/>
    <p:sldId id="318" r:id="rId24"/>
    <p:sldId id="319" r:id="rId25"/>
    <p:sldId id="296" r:id="rId26"/>
    <p:sldId id="309" r:id="rId27"/>
    <p:sldId id="281" r:id="rId28"/>
    <p:sldId id="308" r:id="rId29"/>
    <p:sldId id="282" r:id="rId30"/>
    <p:sldId id="259" r:id="rId31"/>
    <p:sldId id="300" r:id="rId32"/>
    <p:sldId id="304" r:id="rId33"/>
    <p:sldId id="301" r:id="rId34"/>
    <p:sldId id="306" r:id="rId35"/>
    <p:sldId id="264" r:id="rId36"/>
    <p:sldId id="314" r:id="rId37"/>
    <p:sldId id="315" r:id="rId38"/>
    <p:sldId id="320" r:id="rId39"/>
    <p:sldId id="322" r:id="rId40"/>
  </p:sldIdLst>
  <p:sldSz cx="9144000" cy="6858000" type="screen4x3"/>
  <p:notesSz cx="6858000" cy="9144000"/>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8E200A"/>
    <a:srgbClr val="951103"/>
    <a:srgbClr val="8D2A0B"/>
    <a:srgbClr val="D330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60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vl1pPr>
          </a:lstStyle>
          <a:p>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vl1pPr>
          </a:lstStyle>
          <a:p>
            <a:fld id="{BA0977E3-D7B4-4E63-92F4-5CB358EA0CE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533400"/>
            <a:ext cx="18669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4483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588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524000"/>
            <a:ext cx="365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524000"/>
            <a:ext cx="3657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1749" name="Picture 5" descr="David and Goliath"/>
          <p:cNvPicPr>
            <a:picLocks noChangeAspect="1" noChangeArrowheads="1"/>
          </p:cNvPicPr>
          <p:nvPr userDrawn="1"/>
        </p:nvPicPr>
        <p:blipFill>
          <a:blip r:embed="rId14" cstate="print">
            <a:lum bright="10000" contrast="10000"/>
          </a:blip>
          <a:srcRect/>
          <a:stretch>
            <a:fillRect/>
          </a:stretch>
        </p:blipFill>
        <p:spPr bwMode="auto">
          <a:xfrm>
            <a:off x="1219200" y="0"/>
            <a:ext cx="6553200" cy="6858000"/>
          </a:xfrm>
          <a:prstGeom prst="rect">
            <a:avLst/>
          </a:prstGeom>
          <a:noFill/>
        </p:spPr>
      </p:pic>
      <p:sp>
        <p:nvSpPr>
          <p:cNvPr id="31747" name="Rectangle 3"/>
          <p:cNvSpPr>
            <a:spLocks noGrp="1" noChangeArrowheads="1"/>
          </p:cNvSpPr>
          <p:nvPr>
            <p:ph type="title"/>
          </p:nvPr>
        </p:nvSpPr>
        <p:spPr bwMode="auto">
          <a:xfrm>
            <a:off x="762000" y="533400"/>
            <a:ext cx="7467600" cy="914400"/>
          </a:xfrm>
          <a:prstGeom prst="rect">
            <a:avLst/>
          </a:prstGeom>
          <a:solidFill>
            <a:srgbClr val="FFFFFF">
              <a:alpha val="60001"/>
            </a:srgbClr>
          </a:solid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a:t>
            </a:r>
          </a:p>
        </p:txBody>
      </p:sp>
      <p:sp>
        <p:nvSpPr>
          <p:cNvPr id="31748" name="Rectangle 4"/>
          <p:cNvSpPr>
            <a:spLocks noGrp="1" noChangeArrowheads="1"/>
          </p:cNvSpPr>
          <p:nvPr>
            <p:ph type="body" idx="1"/>
          </p:nvPr>
        </p:nvSpPr>
        <p:spPr bwMode="auto">
          <a:xfrm>
            <a:off x="762000" y="1524000"/>
            <a:ext cx="7467600" cy="4343400"/>
          </a:xfrm>
          <a:prstGeom prst="rect">
            <a:avLst/>
          </a:prstGeom>
          <a:solidFill>
            <a:srgbClr val="FFFFFF">
              <a:alpha val="60001"/>
            </a:srgbClr>
          </a:solid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2"/>
            <a:r>
              <a:rPr lang="en-US"/>
              <a:t>Second level</a:t>
            </a:r>
          </a:p>
          <a:p>
            <a:pPr lvl="3"/>
            <a:r>
              <a:rPr lang="en-US"/>
              <a:t>Third level</a:t>
            </a: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fill="hold" nodeType="withEffect">
                                  <p:stCondLst>
                                    <p:cond delay="0"/>
                                  </p:stCondLst>
                                  <p:childTnLst>
                                    <p:animClr clrSpc="hsl" dir="cw">
                                      <p:cBhvr override="childStyle">
                                        <p:cTn id="6" dur="500" fill="hold"/>
                                        <p:tgtEl>
                                          <p:spTgt spid="31749"/>
                                        </p:tgtEl>
                                        <p:attrNameLst>
                                          <p:attrName>style.color</p:attrName>
                                        </p:attrNameLst>
                                      </p:cBhvr>
                                      <p:by>
                                        <p:hsl h="0" s="12549" l="25098"/>
                                      </p:by>
                                    </p:animClr>
                                    <p:animClr clrSpc="hsl" dir="cw">
                                      <p:cBhvr>
                                        <p:cTn id="7" dur="500" fill="hold"/>
                                        <p:tgtEl>
                                          <p:spTgt spid="31749"/>
                                        </p:tgtEl>
                                        <p:attrNameLst>
                                          <p:attrName>fillcolor</p:attrName>
                                        </p:attrNameLst>
                                      </p:cBhvr>
                                      <p:by>
                                        <p:hsl h="0" s="12549" l="25098"/>
                                      </p:by>
                                    </p:animClr>
                                    <p:animClr clrSpc="hsl" dir="cw">
                                      <p:cBhvr>
                                        <p:cTn id="8" dur="500" fill="hold"/>
                                        <p:tgtEl>
                                          <p:spTgt spid="31749"/>
                                        </p:tgtEl>
                                        <p:attrNameLst>
                                          <p:attrName>stroke.color</p:attrName>
                                        </p:attrNameLst>
                                      </p:cBhvr>
                                      <p:by>
                                        <p:hsl h="0" s="12549" l="25098"/>
                                      </p:by>
                                    </p:animClr>
                                    <p:set>
                                      <p:cBhvr>
                                        <p:cTn id="9" dur="500" fill="hold"/>
                                        <p:tgtEl>
                                          <p:spTgt spid="3174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B Helvetica Bold" pitchFamily="48" charset="0"/>
        </a:defRPr>
      </a:lvl2pPr>
      <a:lvl3pPr algn="ctr" rtl="0" fontAlgn="base">
        <a:spcBef>
          <a:spcPct val="0"/>
        </a:spcBef>
        <a:spcAft>
          <a:spcPct val="0"/>
        </a:spcAft>
        <a:defRPr sz="3200" b="1">
          <a:solidFill>
            <a:schemeClr val="tx2"/>
          </a:solidFill>
          <a:latin typeface="B Helvetica Bold" pitchFamily="48" charset="0"/>
        </a:defRPr>
      </a:lvl3pPr>
      <a:lvl4pPr algn="ctr" rtl="0" fontAlgn="base">
        <a:spcBef>
          <a:spcPct val="0"/>
        </a:spcBef>
        <a:spcAft>
          <a:spcPct val="0"/>
        </a:spcAft>
        <a:defRPr sz="3200" b="1">
          <a:solidFill>
            <a:schemeClr val="tx2"/>
          </a:solidFill>
          <a:latin typeface="B Helvetica Bold" pitchFamily="48" charset="0"/>
        </a:defRPr>
      </a:lvl4pPr>
      <a:lvl5pPr algn="ctr" rtl="0" fontAlgn="base">
        <a:spcBef>
          <a:spcPct val="0"/>
        </a:spcBef>
        <a:spcAft>
          <a:spcPct val="0"/>
        </a:spcAft>
        <a:defRPr sz="3200" b="1">
          <a:solidFill>
            <a:schemeClr val="tx2"/>
          </a:solidFill>
          <a:latin typeface="B Helvetica Bold" pitchFamily="48" charset="0"/>
        </a:defRPr>
      </a:lvl5pPr>
      <a:lvl6pPr marL="457200" algn="ctr" rtl="0" fontAlgn="base">
        <a:spcBef>
          <a:spcPct val="0"/>
        </a:spcBef>
        <a:spcAft>
          <a:spcPct val="0"/>
        </a:spcAft>
        <a:defRPr sz="3200" b="1">
          <a:solidFill>
            <a:schemeClr val="tx2"/>
          </a:solidFill>
          <a:latin typeface="B Helvetica Bold" pitchFamily="48" charset="0"/>
        </a:defRPr>
      </a:lvl6pPr>
      <a:lvl7pPr marL="914400" algn="ctr" rtl="0" fontAlgn="base">
        <a:spcBef>
          <a:spcPct val="0"/>
        </a:spcBef>
        <a:spcAft>
          <a:spcPct val="0"/>
        </a:spcAft>
        <a:defRPr sz="3200" b="1">
          <a:solidFill>
            <a:schemeClr val="tx2"/>
          </a:solidFill>
          <a:latin typeface="B Helvetica Bold" pitchFamily="48" charset="0"/>
        </a:defRPr>
      </a:lvl7pPr>
      <a:lvl8pPr marL="1371600" algn="ctr" rtl="0" fontAlgn="base">
        <a:spcBef>
          <a:spcPct val="0"/>
        </a:spcBef>
        <a:spcAft>
          <a:spcPct val="0"/>
        </a:spcAft>
        <a:defRPr sz="3200" b="1">
          <a:solidFill>
            <a:schemeClr val="tx2"/>
          </a:solidFill>
          <a:latin typeface="B Helvetica Bold" pitchFamily="48" charset="0"/>
        </a:defRPr>
      </a:lvl8pPr>
      <a:lvl9pPr marL="1828800" algn="ctr" rtl="0" fontAlgn="base">
        <a:spcBef>
          <a:spcPct val="0"/>
        </a:spcBef>
        <a:spcAft>
          <a:spcPct val="0"/>
        </a:spcAft>
        <a:defRPr sz="3200" b="1">
          <a:solidFill>
            <a:schemeClr val="tx2"/>
          </a:solidFill>
          <a:latin typeface="B Helvetica Bold" pitchFamily="48" charset="0"/>
        </a:defRPr>
      </a:lvl9pPr>
    </p:titleStyle>
    <p:bodyStyle>
      <a:lvl1pPr marL="609600" indent="-609600" algn="ctr" rtl="0" fontAlgn="base">
        <a:spcBef>
          <a:spcPct val="20000"/>
        </a:spcBef>
        <a:spcAft>
          <a:spcPct val="0"/>
        </a:spcAft>
        <a:buClr>
          <a:schemeClr val="tx2"/>
        </a:buClr>
        <a:buFont typeface="Wingdings" pitchFamily="2" charset="2"/>
        <a:buAutoNum type="arabicPeriod"/>
        <a:defRPr sz="3200">
          <a:solidFill>
            <a:schemeClr val="tx1"/>
          </a:solidFill>
          <a:latin typeface="+mn-lt"/>
          <a:ea typeface="+mn-ea"/>
          <a:cs typeface="+mn-cs"/>
        </a:defRPr>
      </a:lvl1pPr>
      <a:lvl2pPr marL="1066800" indent="-609600" algn="l" rtl="0" fontAlgn="base">
        <a:spcBef>
          <a:spcPct val="20000"/>
        </a:spcBef>
        <a:spcAft>
          <a:spcPct val="0"/>
        </a:spcAft>
        <a:buSzPct val="95000"/>
        <a:buAutoNum type="alphaUcPeriod"/>
        <a:defRPr sz="3200">
          <a:solidFill>
            <a:schemeClr val="tx1"/>
          </a:solidFill>
          <a:effectLst>
            <a:outerShdw blurRad="38100" dist="38100" dir="2700000" algn="tl">
              <a:srgbClr val="C0C0C0"/>
            </a:outerShdw>
          </a:effectLst>
          <a:latin typeface="+mn-lt"/>
        </a:defRPr>
      </a:lvl2pPr>
      <a:lvl3pPr marL="1524000" indent="-609600" algn="l" rtl="0" fontAlgn="base">
        <a:spcBef>
          <a:spcPct val="20000"/>
        </a:spcBef>
        <a:spcAft>
          <a:spcPct val="0"/>
        </a:spcAft>
        <a:buAutoNum type="alphaUcPeriod"/>
        <a:defRPr sz="3200">
          <a:solidFill>
            <a:schemeClr val="tx1"/>
          </a:solidFill>
          <a:latin typeface="+mn-lt"/>
        </a:defRPr>
      </a:lvl3pPr>
      <a:lvl4pPr marL="1981200" indent="-609600" algn="l" rtl="0" fontAlgn="base">
        <a:spcBef>
          <a:spcPct val="20000"/>
        </a:spcBef>
        <a:spcAft>
          <a:spcPct val="0"/>
        </a:spcAft>
        <a:buChar char="•"/>
        <a:defRPr sz="3200">
          <a:solidFill>
            <a:schemeClr val="tx1"/>
          </a:solidFill>
          <a:latin typeface="+mn-lt"/>
        </a:defRPr>
      </a:lvl4pPr>
      <a:lvl5pPr marL="2438400" indent="-609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5pPr>
      <a:lvl6pPr marL="2895600" indent="-609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6pPr>
      <a:lvl7pPr marL="3352800" indent="-609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7pPr>
      <a:lvl8pPr marL="3810000" indent="-609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8pPr>
      <a:lvl9pPr marL="4267200" indent="-609600" algn="l" rtl="0" fontAlgn="base">
        <a:spcBef>
          <a:spcPct val="20000"/>
        </a:spcBef>
        <a:spcAft>
          <a:spcPct val="0"/>
        </a:spcAft>
        <a:buChar char="•"/>
        <a:defRPr sz="32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g"/><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gif"/><Relationship Id="rId7" Type="http://schemas.openxmlformats.org/officeDocument/2006/relationships/image" Target="../media/image3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jpeg"/><Relationship Id="rId7" Type="http://schemas.openxmlformats.org/officeDocument/2006/relationships/image" Target="../media/image22.jpe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A94FFE-29E9-35D0-E816-BFC816C30000}"/>
              </a:ext>
            </a:extLst>
          </p:cNvPr>
          <p:cNvSpPr>
            <a:spLocks noGrp="1"/>
          </p:cNvSpPr>
          <p:nvPr>
            <p:ph idx="1"/>
          </p:nvPr>
        </p:nvSpPr>
        <p:spPr>
          <a:xfrm>
            <a:off x="0" y="0"/>
            <a:ext cx="9067800" cy="6858000"/>
          </a:xfrm>
        </p:spPr>
        <p:txBody>
          <a:bodyPr/>
          <a:lstStyle/>
          <a:p>
            <a:pPr marL="0" indent="0">
              <a:buNone/>
            </a:pPr>
            <a:r>
              <a:rPr lang="en-US" sz="2800" b="1" dirty="0">
                <a:solidFill>
                  <a:srgbClr val="0A0A0A"/>
                </a:solidFill>
                <a:effectLst>
                  <a:outerShdw blurRad="38100" dist="38100" dir="2700000" algn="tl">
                    <a:srgbClr val="000000">
                      <a:alpha val="43137"/>
                    </a:srgbClr>
                  </a:outerShdw>
                </a:effectLst>
                <a:latin typeface="Open Sans" panose="020B0606030504020204" pitchFamily="34" charset="0"/>
                <a:ea typeface="Times New Roman" panose="02020603050405020304" pitchFamily="18" charset="0"/>
                <a:cs typeface="Times New Roman" panose="02020603050405020304" pitchFamily="18" charset="0"/>
              </a:rPr>
              <a:t>A young newly wed was sitting at his desk paying bills when he happened upon the credit card bill. As he scanned through the charges he noticed one particular charge to a department store for $250. He called for his wife to join him. When she entered the room he asked her, “How could you do this? What on earth did you buy for $250?” “Well,” she said.. “I was standing in the department store looking for a dress. Then, I found myself trying it on. It was like the Devil was whispering to me, “Gee, you look great in this dress. You should buy it.” “Well,” the young husband answered. “You should know how to deal with the Devil! Just tell him, ‘Get behind me, Satan!” “I did,” retorted the wife. “But then he said it looked great from the back too!”</a:t>
            </a:r>
            <a:endParaRPr lang="en-US" sz="2800" b="1"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8760913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52400"/>
            <a:ext cx="7620000" cy="1143000"/>
          </a:xfrm>
          <a:solidFill>
            <a:srgbClr val="FFFFFF">
              <a:alpha val="64999"/>
            </a:srgbClr>
          </a:solidFill>
          <a:effectLst>
            <a:softEdge rad="25400"/>
          </a:effectLst>
        </p:spPr>
        <p:txBody>
          <a:bodyPr/>
          <a:lstStyle/>
          <a:p>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…Refused to Quit</a:t>
            </a:r>
            <a:r>
              <a:rPr lang="en-US" sz="2800" dirty="0">
                <a:effectLst>
                  <a:outerShdw blurRad="38100" dist="38100" dir="2700000" algn="tl">
                    <a:srgbClr val="000000">
                      <a:alpha val="43137"/>
                    </a:srgbClr>
                  </a:outerShdw>
                </a:effectLst>
                <a:latin typeface="+mn-lt"/>
              </a:rPr>
              <a:t>  </a:t>
            </a:r>
          </a:p>
        </p:txBody>
      </p:sp>
      <p:sp>
        <p:nvSpPr>
          <p:cNvPr id="4099" name="Rectangle 3"/>
          <p:cNvSpPr>
            <a:spLocks noGrp="1" noChangeArrowheads="1"/>
          </p:cNvSpPr>
          <p:nvPr>
            <p:ph type="subTitle" idx="1"/>
          </p:nvPr>
        </p:nvSpPr>
        <p:spPr>
          <a:xfrm>
            <a:off x="304800" y="1295400"/>
            <a:ext cx="8458200" cy="5410200"/>
          </a:xfrm>
          <a:solidFill>
            <a:srgbClr val="FFFFFF">
              <a:alpha val="64999"/>
            </a:srgbClr>
          </a:solidFill>
          <a:effectLst>
            <a:softEdge rad="12700"/>
          </a:effectLst>
        </p:spPr>
        <p:txBody>
          <a:bodyPr/>
          <a:lstStyle/>
          <a:p>
            <a:r>
              <a:rPr lang="en-US" sz="2800" b="1" dirty="0">
                <a:effectLst>
                  <a:outerShdw blurRad="38100" dist="38100" dir="2700000" algn="tl">
                    <a:srgbClr val="000000">
                      <a:alpha val="43137"/>
                    </a:srgbClr>
                  </a:outerShdw>
                </a:effectLst>
              </a:rPr>
              <a:t>Luke 4:13 (KJV)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all the temptation, he departed from him for a season. </a:t>
            </a:r>
          </a:p>
          <a:p>
            <a:pPr>
              <a:spcBef>
                <a:spcPts val="1200"/>
              </a:spcBef>
            </a:pPr>
            <a:r>
              <a:rPr lang="en-US" sz="2800" b="1" dirty="0">
                <a:effectLst>
                  <a:outerShdw blurRad="38100" dist="38100" dir="2700000" algn="tl">
                    <a:srgbClr val="000000">
                      <a:alpha val="43137"/>
                    </a:srgbClr>
                  </a:outerShdw>
                </a:effectLst>
              </a:rPr>
              <a:t>Luke 4:13 (MSG)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That completed the testing. The Devil retreated temporarily, lying in wait for another opportunity</a:t>
            </a:r>
            <a:r>
              <a:rPr lang="en-US" sz="2800" dirty="0"/>
              <a:t>. </a:t>
            </a:r>
          </a:p>
          <a:p>
            <a:pPr>
              <a:spcBef>
                <a:spcPts val="600"/>
              </a:spcBef>
            </a:pPr>
            <a:r>
              <a:rPr lang="en-US" sz="2800" b="1" dirty="0">
                <a:effectLst>
                  <a:outerShdw blurRad="38100" dist="38100" dir="2700000" algn="tl">
                    <a:srgbClr val="000000">
                      <a:alpha val="43137"/>
                    </a:srgbClr>
                  </a:outerShdw>
                </a:effectLst>
              </a:rPr>
              <a:t>Luke 4:13 (AMP)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every [the complete cycle of] temptation, he [temporarily] left Him [that is, stood off from Him] until another more opportune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favorable time</a:t>
            </a:r>
            <a:endParaRPr lang="en-US" sz="2800" b="1" u="sng" dirty="0">
              <a:effectLst>
                <a:outerShdw blurRad="38100" dist="38100" dir="2700000" algn="tl">
                  <a:srgbClr val="000000">
                    <a:alpha val="43137"/>
                  </a:srgbClr>
                </a:outerShdw>
              </a:effectLst>
            </a:endParaRPr>
          </a:p>
          <a:p>
            <a:pPr>
              <a:lnSpc>
                <a:spcPct val="90000"/>
              </a:lnSpc>
            </a:pPr>
            <a:endParaRPr lang="en-US" dirty="0">
              <a:effectLst>
                <a:outerShdw blurRad="38100" dist="38100" dir="2700000" algn="tl">
                  <a:srgbClr val="000000">
                    <a:alpha val="43137"/>
                  </a:srgbClr>
                </a:outerShdw>
              </a:effectLst>
            </a:endParaRPr>
          </a:p>
          <a:p>
            <a:pPr algn="l">
              <a:lnSpc>
                <a:spcPct val="90000"/>
              </a:lnSpc>
            </a:pPr>
            <a:endParaRPr lang="en-US" sz="2800" dirty="0">
              <a:effectLst>
                <a:outerShdw blurRad="38100" dist="38100" dir="2700000" algn="tl">
                  <a:srgbClr val="000000">
                    <a:alpha val="43137"/>
                  </a:srgbClr>
                </a:outerShdw>
              </a:effectLst>
            </a:endParaRPr>
          </a:p>
          <a:p>
            <a:pPr marL="609600" indent="-609600" algn="l">
              <a:lnSpc>
                <a:spcPct val="90000"/>
              </a:lnSpc>
            </a:pPr>
            <a:r>
              <a:rPr lang="en-US" sz="2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31214697"/>
      </p:ext>
    </p:extLst>
  </p:cSld>
  <p:clrMapOvr>
    <a:masterClrMapping/>
  </p:clrMapOvr>
  <mc:AlternateContent xmlns:mc="http://schemas.openxmlformats.org/markup-compatibility/2006" xmlns:p14="http://schemas.microsoft.com/office/powerpoint/2010/main">
    <mc:Choice Requires="p14">
      <p:transition spd="slow" p14:dur="35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99">
                                            <p:bg/>
                                          </p:spTgt>
                                        </p:tgtEl>
                                        <p:attrNameLst>
                                          <p:attrName>style.visibility</p:attrName>
                                        </p:attrNameLst>
                                      </p:cBhvr>
                                      <p:to>
                                        <p:strVal val="visible"/>
                                      </p:to>
                                    </p:set>
                                    <p:animEffect transition="in" filter="fade">
                                      <p:cBhvr>
                                        <p:cTn id="13" dur="500"/>
                                        <p:tgtEl>
                                          <p:spTgt spid="4099">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Effect transition="in" filter="fade">
                                      <p:cBhvr>
                                        <p:cTn id="16" dur="500"/>
                                        <p:tgtEl>
                                          <p:spTgt spid="409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500"/>
                                        <p:tgtEl>
                                          <p:spTgt spid="40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Effect transition="in" filter="fade">
                                      <p:cBhvr>
                                        <p:cTn id="26" dur="500"/>
                                        <p:tgtEl>
                                          <p:spTgt spid="40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676400" y="5486400"/>
            <a:ext cx="5715000" cy="838200"/>
          </a:xfrm>
          <a:solidFill>
            <a:srgbClr val="FFFFFF">
              <a:alpha val="85000"/>
            </a:srgbClr>
          </a:solidFill>
          <a:effectLst>
            <a:softEdge rad="38100"/>
          </a:effectLst>
        </p:spPr>
        <p:txBody>
          <a:bodyPr/>
          <a:lstStyle/>
          <a:p>
            <a:r>
              <a:rPr lang="en-US" sz="4400" dirty="0">
                <a:effectLst>
                  <a:outerShdw blurRad="38100" dist="38100" dir="2700000" algn="tl">
                    <a:srgbClr val="000000">
                      <a:alpha val="43137"/>
                    </a:srgbClr>
                  </a:outerShdw>
                </a:effectLst>
                <a:latin typeface="+mn-lt"/>
              </a:rPr>
              <a:t>Convenient Season </a:t>
            </a:r>
          </a:p>
        </p:txBody>
      </p:sp>
      <p:sp>
        <p:nvSpPr>
          <p:cNvPr id="4099" name="Rectangle 3"/>
          <p:cNvSpPr>
            <a:spLocks noGrp="1" noChangeArrowheads="1"/>
          </p:cNvSpPr>
          <p:nvPr>
            <p:ph type="subTitle" idx="1"/>
          </p:nvPr>
        </p:nvSpPr>
        <p:spPr>
          <a:xfrm>
            <a:off x="-76200" y="14468"/>
            <a:ext cx="9296400" cy="2195332"/>
          </a:xfrm>
          <a:solidFill>
            <a:srgbClr val="FFFFFF">
              <a:alpha val="85000"/>
            </a:srgbClr>
          </a:solidFill>
          <a:effectLst>
            <a:softEdge rad="25400"/>
          </a:effectLst>
        </p:spPr>
        <p:txBody>
          <a:bodyPr/>
          <a:lstStyle/>
          <a:p>
            <a:pPr>
              <a:lnSpc>
                <a:spcPct val="90000"/>
              </a:lnSpc>
            </a:pPr>
            <a:r>
              <a:rPr lang="en-US" sz="3000" b="1" dirty="0">
                <a:effectLst>
                  <a:outerShdw blurRad="38100" dist="38100" dir="2700000" algn="tl">
                    <a:srgbClr val="000000">
                      <a:alpha val="43137"/>
                    </a:srgbClr>
                  </a:outerShdw>
                </a:effectLst>
              </a:rPr>
              <a:t>Matthew 26:41 (AMP) </a:t>
            </a:r>
            <a:br>
              <a:rPr lang="en-US" sz="3000" dirty="0">
                <a:effectLst>
                  <a:outerShdw blurRad="38100" dist="38100" dir="2700000" algn="tl">
                    <a:srgbClr val="000000">
                      <a:alpha val="43137"/>
                    </a:srgbClr>
                  </a:outerShdw>
                </a:effectLst>
              </a:rPr>
            </a:br>
            <a:r>
              <a:rPr lang="en-US" sz="3000" dirty="0">
                <a:effectLst>
                  <a:outerShdw blurRad="38100" dist="38100" dir="2700000" algn="tl">
                    <a:srgbClr val="000000">
                      <a:alpha val="43137"/>
                    </a:srgbClr>
                  </a:outerShdw>
                </a:effectLst>
              </a:rPr>
              <a:t>All of you must keep awake (give strict attention, be cautious and active) </a:t>
            </a:r>
            <a:r>
              <a:rPr lang="en-US" sz="3000" i="1" dirty="0">
                <a:effectLst>
                  <a:outerShdw blurRad="38100" dist="38100" dir="2700000" algn="tl">
                    <a:srgbClr val="000000">
                      <a:alpha val="43137"/>
                    </a:srgbClr>
                  </a:outerShdw>
                </a:effectLst>
              </a:rPr>
              <a:t>and</a:t>
            </a:r>
            <a:r>
              <a:rPr lang="en-US" sz="3000" dirty="0">
                <a:effectLst>
                  <a:outerShdw blurRad="38100" dist="38100" dir="2700000" algn="tl">
                    <a:srgbClr val="000000">
                      <a:alpha val="43137"/>
                    </a:srgbClr>
                  </a:outerShdw>
                </a:effectLst>
              </a:rPr>
              <a:t> watch and pray, that you may not come into temptation. The spirit indeed is willing, but the flesh is weak. </a:t>
            </a:r>
            <a:br>
              <a:rPr lang="en-US" sz="3000" dirty="0">
                <a:effectLst>
                  <a:outerShdw blurRad="38100" dist="38100" dir="2700000" algn="tl">
                    <a:srgbClr val="000000">
                      <a:alpha val="43137"/>
                    </a:srgbClr>
                  </a:outerShdw>
                </a:effectLst>
              </a:rPr>
            </a:br>
            <a:endParaRPr lang="en-US" sz="3000" dirty="0">
              <a:effectLst>
                <a:outerShdw blurRad="38100" dist="38100" dir="2700000" algn="tl">
                  <a:srgbClr val="000000">
                    <a:alpha val="43137"/>
                  </a:srgbClr>
                </a:outerShdw>
              </a:effectLst>
            </a:endParaRPr>
          </a:p>
          <a:p>
            <a:pPr>
              <a:lnSpc>
                <a:spcPct val="90000"/>
              </a:lnSpc>
            </a:pPr>
            <a:endParaRPr lang="en-US" dirty="0">
              <a:effectLst>
                <a:outerShdw blurRad="38100" dist="38100" dir="2700000" algn="tl">
                  <a:srgbClr val="000000">
                    <a:alpha val="43137"/>
                  </a:srgbClr>
                </a:outerShdw>
              </a:effectLst>
            </a:endParaRPr>
          </a:p>
          <a:p>
            <a:pPr algn="l">
              <a:lnSpc>
                <a:spcPct val="90000"/>
              </a:lnSpc>
            </a:pPr>
            <a:endParaRPr lang="en-US" sz="2800" dirty="0">
              <a:effectLst>
                <a:outerShdw blurRad="38100" dist="38100" dir="2700000" algn="tl">
                  <a:srgbClr val="000000">
                    <a:alpha val="43137"/>
                  </a:srgbClr>
                </a:outerShdw>
              </a:effectLst>
            </a:endParaRPr>
          </a:p>
          <a:p>
            <a:pPr marL="609600" indent="-609600" algn="l">
              <a:lnSpc>
                <a:spcPct val="90000"/>
              </a:lnSpc>
            </a:pPr>
            <a:r>
              <a:rPr lang="en-US" sz="2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56585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7"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F30642-0F12-47D7-5414-ADE24C6214C4}"/>
              </a:ext>
            </a:extLst>
          </p:cNvPr>
          <p:cNvSpPr txBox="1"/>
          <p:nvPr/>
        </p:nvSpPr>
        <p:spPr>
          <a:xfrm>
            <a:off x="3352800" y="4267200"/>
            <a:ext cx="1371600" cy="457200"/>
          </a:xfrm>
          <a:prstGeom prst="rect">
            <a:avLst/>
          </a:prstGeom>
          <a:solidFill>
            <a:srgbClr val="FFC000">
              <a:alpha val="87000"/>
            </a:srgbClr>
          </a:solidFill>
        </p:spPr>
        <p:txBody>
          <a:bodyPr wrap="square" rtlCol="0">
            <a:spAutoFit/>
          </a:bodyPr>
          <a:lstStyle/>
          <a:p>
            <a:endParaRPr lang="en-US" dirty="0"/>
          </a:p>
        </p:txBody>
      </p:sp>
      <p:sp>
        <p:nvSpPr>
          <p:cNvPr id="4098" name="Rectangle 2"/>
          <p:cNvSpPr>
            <a:spLocks noGrp="1" noChangeArrowheads="1"/>
          </p:cNvSpPr>
          <p:nvPr>
            <p:ph type="ctrTitle"/>
          </p:nvPr>
        </p:nvSpPr>
        <p:spPr>
          <a:xfrm>
            <a:off x="952500" y="228600"/>
            <a:ext cx="7239000" cy="1143000"/>
          </a:xfrm>
          <a:solidFill>
            <a:srgbClr val="FFFFFF">
              <a:alpha val="64999"/>
            </a:srgbClr>
          </a:solidFill>
        </p:spPr>
        <p:txBody>
          <a:bodyPr/>
          <a:lstStyle/>
          <a:p>
            <a:pPr algn="l"/>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…Refused to Quit</a:t>
            </a:r>
            <a:r>
              <a:rPr lang="en-US" sz="2800" dirty="0">
                <a:effectLst>
                  <a:outerShdw blurRad="38100" dist="38100" dir="2700000" algn="tl">
                    <a:srgbClr val="000000">
                      <a:alpha val="43137"/>
                    </a:srgbClr>
                  </a:outerShdw>
                </a:effectLst>
                <a:latin typeface="+mn-lt"/>
              </a:rPr>
              <a:t>  </a:t>
            </a:r>
          </a:p>
        </p:txBody>
      </p:sp>
      <p:sp>
        <p:nvSpPr>
          <p:cNvPr id="4099" name="Rectangle 3"/>
          <p:cNvSpPr>
            <a:spLocks noGrp="1" noChangeArrowheads="1"/>
          </p:cNvSpPr>
          <p:nvPr>
            <p:ph type="subTitle" idx="1"/>
          </p:nvPr>
        </p:nvSpPr>
        <p:spPr>
          <a:xfrm>
            <a:off x="342900" y="2743200"/>
            <a:ext cx="8458200" cy="3733800"/>
          </a:xfrm>
          <a:solidFill>
            <a:srgbClr val="FFFFFF">
              <a:alpha val="64999"/>
            </a:srgbClr>
          </a:solidFill>
          <a:effectLst>
            <a:softEdge rad="38100"/>
          </a:effectLst>
        </p:spPr>
        <p:txBody>
          <a:bodyPr/>
          <a:lstStyle/>
          <a:p>
            <a:pPr>
              <a:lnSpc>
                <a:spcPct val="90000"/>
              </a:lnSpc>
            </a:pPr>
            <a:r>
              <a:rPr lang="en-US" b="1" u="sng" dirty="0">
                <a:effectLst>
                  <a:outerShdw blurRad="38100" dist="38100" dir="2700000" algn="tl">
                    <a:srgbClr val="000000">
                      <a:alpha val="43137"/>
                    </a:srgbClr>
                  </a:outerShdw>
                </a:effectLst>
              </a:rPr>
              <a:t>Goliath</a:t>
            </a:r>
            <a:r>
              <a:rPr lang="en-US"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beheader</a:t>
            </a:r>
            <a:r>
              <a:rPr lang="en-US" dirty="0">
                <a:effectLst>
                  <a:outerShdw blurRad="38100" dist="38100" dir="2700000" algn="tl">
                    <a:srgbClr val="000000">
                      <a:alpha val="43137"/>
                    </a:srgbClr>
                  </a:outerShdw>
                </a:effectLst>
              </a:rPr>
              <a:t>) </a:t>
            </a:r>
          </a:p>
          <a:p>
            <a:pPr>
              <a:lnSpc>
                <a:spcPct val="90000"/>
              </a:lnSpc>
            </a:pPr>
            <a:r>
              <a:rPr lang="en-US" b="1" i="1" dirty="0">
                <a:effectLst>
                  <a:outerShdw blurRad="38100" dist="38100" dir="2700000" algn="tl">
                    <a:srgbClr val="000000">
                      <a:alpha val="43137"/>
                    </a:srgbClr>
                  </a:outerShdw>
                </a:effectLst>
              </a:rPr>
              <a:t>“Distort Thinking”</a:t>
            </a:r>
          </a:p>
          <a:p>
            <a:pPr>
              <a:lnSpc>
                <a:spcPct val="90000"/>
              </a:lnSpc>
            </a:pPr>
            <a:r>
              <a:rPr lang="en-US" b="1" i="1" dirty="0">
                <a:effectLst>
                  <a:outerShdw blurRad="38100" dist="38100" dir="2700000" algn="tl">
                    <a:srgbClr val="000000">
                      <a:alpha val="43137"/>
                    </a:srgbClr>
                  </a:outerShdw>
                </a:effectLst>
              </a:rPr>
              <a:t>He Keeps Coming and Telling You …</a:t>
            </a:r>
          </a:p>
          <a:p>
            <a:pPr>
              <a:lnSpc>
                <a:spcPct val="90000"/>
              </a:lnSpc>
            </a:pPr>
            <a:r>
              <a:rPr lang="en-US" b="1" i="1" dirty="0">
                <a:effectLst>
                  <a:outerShdw blurRad="38100" dist="38100" dir="2700000" algn="tl">
                    <a:srgbClr val="000000">
                      <a:alpha val="43137"/>
                    </a:srgbClr>
                  </a:outerShdw>
                </a:effectLst>
              </a:rPr>
              <a:t>…You Cannot Win</a:t>
            </a:r>
          </a:p>
          <a:p>
            <a:pPr>
              <a:lnSpc>
                <a:spcPct val="90000"/>
              </a:lnSpc>
            </a:pPr>
            <a:endParaRPr lang="en-US" b="1" i="1" dirty="0">
              <a:effectLst>
                <a:outerShdw blurRad="38100" dist="38100" dir="2700000" algn="tl">
                  <a:srgbClr val="000000">
                    <a:alpha val="43137"/>
                  </a:srgbClr>
                </a:outerShdw>
              </a:effectLst>
            </a:endParaRPr>
          </a:p>
          <a:p>
            <a:pPr>
              <a:lnSpc>
                <a:spcPct val="90000"/>
              </a:lnSpc>
            </a:pPr>
            <a:r>
              <a:rPr lang="en-US" b="1" dirty="0">
                <a:effectLst>
                  <a:outerShdw blurRad="38100" dist="38100" dir="2700000" algn="tl">
                    <a:srgbClr val="000000">
                      <a:alpha val="43137"/>
                    </a:srgbClr>
                  </a:outerShdw>
                </a:effectLst>
              </a:rPr>
              <a:t>Always Rem. You’ve Survived Everything You Thought You Wouldn’t </a:t>
            </a:r>
          </a:p>
        </p:txBody>
      </p:sp>
    </p:spTree>
    <p:extLst>
      <p:ext uri="{BB962C8B-B14F-4D97-AF65-F5344CB8AC3E}">
        <p14:creationId xmlns:p14="http://schemas.microsoft.com/office/powerpoint/2010/main" val="1885883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500"/>
                                        <p:tgtEl>
                                          <p:spTgt spid="4099">
                                            <p:txEl>
                                              <p:pRg st="0" end="0"/>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Effect transition="in" filter="fade">
                                      <p:cBhvr>
                                        <p:cTn id="21" dur="500"/>
                                        <p:tgtEl>
                                          <p:spTgt spid="409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Effect transition="in" filter="fade">
                                      <p:cBhvr>
                                        <p:cTn id="26" dur="500"/>
                                        <p:tgtEl>
                                          <p:spTgt spid="4099">
                                            <p:txEl>
                                              <p:pRg st="2" end="2"/>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099">
                                            <p:txEl>
                                              <p:pRg st="3" end="3"/>
                                            </p:txEl>
                                          </p:spTgt>
                                        </p:tgtEl>
                                        <p:attrNameLst>
                                          <p:attrName>style.visibility</p:attrName>
                                        </p:attrNameLst>
                                      </p:cBhvr>
                                      <p:to>
                                        <p:strVal val="visible"/>
                                      </p:to>
                                    </p:set>
                                    <p:animEffect transition="in" filter="fade">
                                      <p:cBhvr>
                                        <p:cTn id="30" dur="500"/>
                                        <p:tgtEl>
                                          <p:spTgt spid="409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99">
                                            <p:txEl>
                                              <p:pRg st="5" end="5"/>
                                            </p:txEl>
                                          </p:spTgt>
                                        </p:tgtEl>
                                        <p:attrNameLst>
                                          <p:attrName>style.visibility</p:attrName>
                                        </p:attrNameLst>
                                      </p:cBhvr>
                                      <p:to>
                                        <p:strVal val="visible"/>
                                      </p:to>
                                    </p:set>
                                    <p:animEffect transition="in" filter="fade">
                                      <p:cBhvr>
                                        <p:cTn id="35"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6288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357573"/>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812C5B8-C7F6-18E7-74A6-2C4B3239F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653"/>
            <a:ext cx="3276600" cy="21731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6EFCE7B7-49E3-2584-FC36-46B3E8472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079" y="36653"/>
            <a:ext cx="2794322" cy="217314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ee the source image">
            <a:extLst>
              <a:ext uri="{FF2B5EF4-FFF2-40B4-BE49-F238E27FC236}">
                <a16:creationId xmlns:a16="http://schemas.microsoft.com/office/drawing/2014/main" id="{F1C3358F-8FBB-CEF7-FA46-A886EC9124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9678" y="152400"/>
            <a:ext cx="2667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28A0A9EC-8691-DD39-6894-807C26E249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42" y="2514600"/>
            <a:ext cx="291465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king david looking over his life">
            <a:extLst>
              <a:ext uri="{FF2B5EF4-FFF2-40B4-BE49-F238E27FC236}">
                <a16:creationId xmlns:a16="http://schemas.microsoft.com/office/drawing/2014/main" id="{CA611844-838B-A764-5AA7-958195A603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8804" y="2333625"/>
            <a:ext cx="3089598" cy="2524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a:extLst>
              <a:ext uri="{FF2B5EF4-FFF2-40B4-BE49-F238E27FC236}">
                <a16:creationId xmlns:a16="http://schemas.microsoft.com/office/drawing/2014/main" id="{539E70C6-F276-2A69-0335-895DDA185D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00" b="4023"/>
          <a:stretch/>
        </p:blipFill>
        <p:spPr bwMode="auto">
          <a:xfrm>
            <a:off x="2286000" y="942975"/>
            <a:ext cx="4667250" cy="477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8107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533400" y="1524000"/>
            <a:ext cx="8153400" cy="4800600"/>
          </a:xfrm>
          <a:ln/>
        </p:spPr>
        <p:txBody>
          <a:bodyPr/>
          <a:lstStyle/>
          <a:p>
            <a:pPr marL="457200" indent="-457200" algn="l">
              <a:spcBef>
                <a:spcPct val="15000"/>
              </a:spcBef>
              <a:buFont typeface="Courier New" panose="02070309020205020404" pitchFamily="49" charset="0"/>
              <a:buChar char="o"/>
            </a:pPr>
            <a:r>
              <a:rPr lang="en-US" b="1" dirty="0">
                <a:effectLst>
                  <a:outerShdw blurRad="38100" dist="38100" dir="2700000" algn="tl">
                    <a:srgbClr val="000000">
                      <a:alpha val="43137"/>
                    </a:srgbClr>
                  </a:outerShdw>
                </a:effectLst>
              </a:rPr>
              <a:t>They Come </a:t>
            </a:r>
          </a:p>
          <a:p>
            <a:pPr lvl="1">
              <a:spcBef>
                <a:spcPts val="0"/>
              </a:spcBef>
              <a:buFontTx/>
              <a:buChar char="•"/>
            </a:pPr>
            <a:r>
              <a:rPr lang="en-US" sz="2800" dirty="0">
                <a:effectLst>
                  <a:outerShdw blurRad="38100" dist="38100" dir="2700000" algn="tl">
                    <a:srgbClr val="000000">
                      <a:alpha val="43137"/>
                    </a:srgbClr>
                  </a:outerShdw>
                </a:effectLst>
              </a:rPr>
              <a:t>They are a part of life</a:t>
            </a:r>
          </a:p>
          <a:p>
            <a:pPr lvl="1">
              <a:spcBef>
                <a:spcPts val="0"/>
              </a:spcBef>
              <a:buFontTx/>
              <a:buChar char="•"/>
            </a:pPr>
            <a:r>
              <a:rPr lang="en-US" sz="2800" dirty="0">
                <a:effectLst>
                  <a:outerShdw blurRad="38100" dist="38100" dir="2700000" algn="tl">
                    <a:srgbClr val="000000">
                      <a:alpha val="43137"/>
                    </a:srgbClr>
                  </a:outerShdw>
                </a:effectLst>
              </a:rPr>
              <a:t>There will never be a time when… </a:t>
            </a:r>
          </a:p>
          <a:p>
            <a:pPr lvl="1">
              <a:spcBef>
                <a:spcPts val="0"/>
              </a:spcBef>
              <a:buFontTx/>
              <a:buNone/>
            </a:pPr>
            <a:r>
              <a:rPr lang="en-US" sz="2800" dirty="0">
                <a:effectLst>
                  <a:outerShdw blurRad="38100" dist="38100" dir="2700000" algn="tl">
                    <a:srgbClr val="000000">
                      <a:alpha val="43137"/>
                    </a:srgbClr>
                  </a:outerShdw>
                </a:effectLst>
              </a:rPr>
              <a:t>            …you are beyond being tried</a:t>
            </a:r>
          </a:p>
          <a:p>
            <a:pPr marL="457200" indent="-457200" algn="l">
              <a:buFont typeface="Courier New" panose="02070309020205020404" pitchFamily="49" charset="0"/>
              <a:buChar char="o"/>
            </a:pPr>
            <a:r>
              <a:rPr lang="en-US" b="1" dirty="0">
                <a:effectLst>
                  <a:outerShdw blurRad="38100" dist="38100" dir="2700000" algn="tl">
                    <a:srgbClr val="000000">
                      <a:alpha val="43137"/>
                    </a:srgbClr>
                  </a:outerShdw>
                </a:effectLst>
              </a:rPr>
              <a:t>They Go</a:t>
            </a:r>
          </a:p>
          <a:p>
            <a:pPr lvl="1">
              <a:spcBef>
                <a:spcPts val="0"/>
              </a:spcBef>
              <a:buFontTx/>
              <a:buChar char="•"/>
            </a:pPr>
            <a:r>
              <a:rPr lang="en-US" sz="2800" dirty="0">
                <a:effectLst>
                  <a:outerShdw blurRad="38100" dist="38100" dir="2700000" algn="tl">
                    <a:srgbClr val="000000">
                      <a:alpha val="43137"/>
                    </a:srgbClr>
                  </a:outerShdw>
                </a:effectLst>
              </a:rPr>
              <a:t>Won’t last forever</a:t>
            </a:r>
          </a:p>
          <a:p>
            <a:pPr marL="457200" indent="-457200" algn="l">
              <a:buFont typeface="Courier New" panose="02070309020205020404" pitchFamily="49" charset="0"/>
              <a:buChar char="o"/>
            </a:pPr>
            <a:r>
              <a:rPr lang="en-US" b="1" dirty="0">
                <a:effectLst>
                  <a:outerShdw blurRad="38100" dist="38100" dir="2700000" algn="tl">
                    <a:srgbClr val="000000">
                      <a:alpha val="43137"/>
                    </a:srgbClr>
                  </a:outerShdw>
                </a:effectLst>
              </a:rPr>
              <a:t>God is Faithful</a:t>
            </a:r>
          </a:p>
          <a:p>
            <a:pPr lvl="1">
              <a:spcBef>
                <a:spcPts val="0"/>
              </a:spcBef>
              <a:buFontTx/>
              <a:buChar char="•"/>
            </a:pPr>
            <a:r>
              <a:rPr lang="en-US" sz="2800" dirty="0">
                <a:effectLst>
                  <a:outerShdw blurRad="38100" dist="38100" dir="2700000" algn="tl">
                    <a:srgbClr val="000000">
                      <a:alpha val="43137"/>
                    </a:srgbClr>
                  </a:outerShdw>
                </a:effectLst>
              </a:rPr>
              <a:t>He will always provide a way of escape</a:t>
            </a:r>
          </a:p>
        </p:txBody>
      </p:sp>
      <p:sp>
        <p:nvSpPr>
          <p:cNvPr id="79876" name="Rectangle 4"/>
          <p:cNvSpPr>
            <a:spLocks noGrp="1" noChangeArrowheads="1"/>
          </p:cNvSpPr>
          <p:nvPr>
            <p:ph type="title"/>
          </p:nvPr>
        </p:nvSpPr>
        <p:spPr/>
        <p:txBody>
          <a:bodyPr/>
          <a:lstStyle/>
          <a:p>
            <a:r>
              <a:rPr lang="en-US" sz="3600" dirty="0">
                <a:effectLst>
                  <a:outerShdw blurRad="38100" dist="38100" dir="2700000" algn="tl">
                    <a:srgbClr val="000000">
                      <a:alpha val="43137"/>
                    </a:srgbClr>
                  </a:outerShdw>
                </a:effectLst>
                <a:latin typeface="+mn-lt"/>
              </a:rPr>
              <a:t>Three Things about Trials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9875">
                                            <p:bg/>
                                          </p:spTgt>
                                        </p:tgtEl>
                                        <p:attrNameLst>
                                          <p:attrName>style.visibility</p:attrName>
                                        </p:attrNameLst>
                                      </p:cBhvr>
                                      <p:to>
                                        <p:strVal val="visible"/>
                                      </p:to>
                                    </p:set>
                                    <p:animEffect transition="in" filter="fade">
                                      <p:cBhvr>
                                        <p:cTn id="7" dur="1000"/>
                                        <p:tgtEl>
                                          <p:spTgt spid="79875">
                                            <p:bg/>
                                          </p:spTgt>
                                        </p:tgtEl>
                                      </p:cBhvr>
                                    </p:animEffect>
                                    <p:anim calcmode="lin" valueType="num">
                                      <p:cBhvr>
                                        <p:cTn id="8" dur="1000" fill="hold"/>
                                        <p:tgtEl>
                                          <p:spTgt spid="79875">
                                            <p:bg/>
                                          </p:spTgt>
                                        </p:tgtEl>
                                        <p:attrNameLst>
                                          <p:attrName>ppt_x</p:attrName>
                                        </p:attrNameLst>
                                      </p:cBhvr>
                                      <p:tavLst>
                                        <p:tav tm="0">
                                          <p:val>
                                            <p:strVal val="#ppt_x"/>
                                          </p:val>
                                        </p:tav>
                                        <p:tav tm="100000">
                                          <p:val>
                                            <p:strVal val="#ppt_x"/>
                                          </p:val>
                                        </p:tav>
                                      </p:tavLst>
                                    </p:anim>
                                    <p:anim calcmode="lin" valueType="num">
                                      <p:cBhvr>
                                        <p:cTn id="9" dur="1000" fill="hold"/>
                                        <p:tgtEl>
                                          <p:spTgt spid="79875">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9875">
                                            <p:txEl>
                                              <p:pRg st="0" end="0"/>
                                            </p:txEl>
                                          </p:spTgt>
                                        </p:tgtEl>
                                        <p:attrNameLst>
                                          <p:attrName>style.visibility</p:attrName>
                                        </p:attrNameLst>
                                      </p:cBhvr>
                                      <p:to>
                                        <p:strVal val="visible"/>
                                      </p:to>
                                    </p:set>
                                    <p:animEffect transition="in" filter="fade">
                                      <p:cBhvr>
                                        <p:cTn id="12" dur="1000"/>
                                        <p:tgtEl>
                                          <p:spTgt spid="79875">
                                            <p:txEl>
                                              <p:pRg st="0" end="0"/>
                                            </p:txEl>
                                          </p:spTgt>
                                        </p:tgtEl>
                                      </p:cBhvr>
                                    </p:animEffect>
                                    <p:anim calcmode="lin" valueType="num">
                                      <p:cBhvr>
                                        <p:cTn id="13" dur="1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9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79875">
                                            <p:txEl>
                                              <p:pRg st="1" end="1"/>
                                            </p:txEl>
                                          </p:spTgt>
                                        </p:tgtEl>
                                        <p:attrNameLst>
                                          <p:attrName>style.visibility</p:attrName>
                                        </p:attrNameLst>
                                      </p:cBhvr>
                                      <p:to>
                                        <p:strVal val="visible"/>
                                      </p:to>
                                    </p:set>
                                    <p:animEffect transition="in" filter="fade">
                                      <p:cBhvr>
                                        <p:cTn id="19" dur="1000"/>
                                        <p:tgtEl>
                                          <p:spTgt spid="79875">
                                            <p:txEl>
                                              <p:pRg st="1" end="1"/>
                                            </p:txEl>
                                          </p:spTgt>
                                        </p:tgtEl>
                                      </p:cBhvr>
                                    </p:animEffect>
                                    <p:anim calcmode="lin" valueType="num">
                                      <p:cBhvr>
                                        <p:cTn id="20" dur="1000" fill="hold"/>
                                        <p:tgtEl>
                                          <p:spTgt spid="7987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98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79875">
                                            <p:txEl>
                                              <p:pRg st="2" end="2"/>
                                            </p:txEl>
                                          </p:spTgt>
                                        </p:tgtEl>
                                        <p:attrNameLst>
                                          <p:attrName>style.visibility</p:attrName>
                                        </p:attrNameLst>
                                      </p:cBhvr>
                                      <p:to>
                                        <p:strVal val="visible"/>
                                      </p:to>
                                    </p:set>
                                    <p:animEffect transition="in" filter="fade">
                                      <p:cBhvr>
                                        <p:cTn id="26" dur="1000"/>
                                        <p:tgtEl>
                                          <p:spTgt spid="79875">
                                            <p:txEl>
                                              <p:pRg st="2" end="2"/>
                                            </p:txEl>
                                          </p:spTgt>
                                        </p:tgtEl>
                                      </p:cBhvr>
                                    </p:animEffect>
                                    <p:anim calcmode="lin" valueType="num">
                                      <p:cBhvr>
                                        <p:cTn id="27" dur="1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9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79875">
                                            <p:txEl>
                                              <p:pRg st="3" end="3"/>
                                            </p:txEl>
                                          </p:spTgt>
                                        </p:tgtEl>
                                        <p:attrNameLst>
                                          <p:attrName>style.visibility</p:attrName>
                                        </p:attrNameLst>
                                      </p:cBhvr>
                                      <p:to>
                                        <p:strVal val="visible"/>
                                      </p:to>
                                    </p:set>
                                    <p:animEffect transition="in" filter="fade">
                                      <p:cBhvr>
                                        <p:cTn id="33" dur="1000"/>
                                        <p:tgtEl>
                                          <p:spTgt spid="79875">
                                            <p:txEl>
                                              <p:pRg st="3" end="3"/>
                                            </p:txEl>
                                          </p:spTgt>
                                        </p:tgtEl>
                                      </p:cBhvr>
                                    </p:animEffect>
                                    <p:anim calcmode="lin" valueType="num">
                                      <p:cBhvr>
                                        <p:cTn id="34" dur="1000" fill="hold"/>
                                        <p:tgtEl>
                                          <p:spTgt spid="7987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987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79875">
                                            <p:txEl>
                                              <p:pRg st="4" end="4"/>
                                            </p:txEl>
                                          </p:spTgt>
                                        </p:tgtEl>
                                        <p:attrNameLst>
                                          <p:attrName>style.visibility</p:attrName>
                                        </p:attrNameLst>
                                      </p:cBhvr>
                                      <p:to>
                                        <p:strVal val="visible"/>
                                      </p:to>
                                    </p:set>
                                    <p:animEffect transition="in" filter="fade">
                                      <p:cBhvr>
                                        <p:cTn id="40" dur="1000"/>
                                        <p:tgtEl>
                                          <p:spTgt spid="79875">
                                            <p:txEl>
                                              <p:pRg st="4" end="4"/>
                                            </p:txEl>
                                          </p:spTgt>
                                        </p:tgtEl>
                                      </p:cBhvr>
                                    </p:animEffect>
                                    <p:anim calcmode="lin" valueType="num">
                                      <p:cBhvr>
                                        <p:cTn id="41"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98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79875">
                                            <p:txEl>
                                              <p:pRg st="5" end="5"/>
                                            </p:txEl>
                                          </p:spTgt>
                                        </p:tgtEl>
                                        <p:attrNameLst>
                                          <p:attrName>style.visibility</p:attrName>
                                        </p:attrNameLst>
                                      </p:cBhvr>
                                      <p:to>
                                        <p:strVal val="visible"/>
                                      </p:to>
                                    </p:set>
                                    <p:animEffect transition="in" filter="fade">
                                      <p:cBhvr>
                                        <p:cTn id="47" dur="1000"/>
                                        <p:tgtEl>
                                          <p:spTgt spid="79875">
                                            <p:txEl>
                                              <p:pRg st="5" end="5"/>
                                            </p:txEl>
                                          </p:spTgt>
                                        </p:tgtEl>
                                      </p:cBhvr>
                                    </p:animEffect>
                                    <p:anim calcmode="lin" valueType="num">
                                      <p:cBhvr>
                                        <p:cTn id="48"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98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79875">
                                            <p:txEl>
                                              <p:pRg st="6" end="6"/>
                                            </p:txEl>
                                          </p:spTgt>
                                        </p:tgtEl>
                                        <p:attrNameLst>
                                          <p:attrName>style.visibility</p:attrName>
                                        </p:attrNameLst>
                                      </p:cBhvr>
                                      <p:to>
                                        <p:strVal val="visible"/>
                                      </p:to>
                                    </p:set>
                                    <p:animEffect transition="in" filter="fade">
                                      <p:cBhvr>
                                        <p:cTn id="54" dur="1000"/>
                                        <p:tgtEl>
                                          <p:spTgt spid="79875">
                                            <p:txEl>
                                              <p:pRg st="6" end="6"/>
                                            </p:txEl>
                                          </p:spTgt>
                                        </p:tgtEl>
                                      </p:cBhvr>
                                    </p:animEffect>
                                    <p:anim calcmode="lin" valueType="num">
                                      <p:cBhvr>
                                        <p:cTn id="55" dur="1000" fill="hold"/>
                                        <p:tgtEl>
                                          <p:spTgt spid="79875">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798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79875">
                                            <p:txEl>
                                              <p:pRg st="7" end="7"/>
                                            </p:txEl>
                                          </p:spTgt>
                                        </p:tgtEl>
                                        <p:attrNameLst>
                                          <p:attrName>style.visibility</p:attrName>
                                        </p:attrNameLst>
                                      </p:cBhvr>
                                      <p:to>
                                        <p:strVal val="visible"/>
                                      </p:to>
                                    </p:set>
                                    <p:animEffect transition="in" filter="fade">
                                      <p:cBhvr>
                                        <p:cTn id="61" dur="1000"/>
                                        <p:tgtEl>
                                          <p:spTgt spid="79875">
                                            <p:txEl>
                                              <p:pRg st="7" end="7"/>
                                            </p:txEl>
                                          </p:spTgt>
                                        </p:tgtEl>
                                      </p:cBhvr>
                                    </p:animEffect>
                                    <p:anim calcmode="lin" valueType="num">
                                      <p:cBhvr>
                                        <p:cTn id="62" dur="1000" fill="hold"/>
                                        <p:tgtEl>
                                          <p:spTgt spid="79875">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7987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 y="381000"/>
            <a:ext cx="8382000" cy="11430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4099" name="Rectangle 3"/>
          <p:cNvSpPr>
            <a:spLocks noGrp="1" noChangeArrowheads="1"/>
          </p:cNvSpPr>
          <p:nvPr>
            <p:ph type="subTitle" idx="1"/>
          </p:nvPr>
        </p:nvSpPr>
        <p:spPr>
          <a:xfrm>
            <a:off x="304800" y="1600200"/>
            <a:ext cx="8458200" cy="4648200"/>
          </a:xfrm>
          <a:solidFill>
            <a:srgbClr val="FFFFFF">
              <a:alpha val="64999"/>
            </a:srgbClr>
          </a:solidFill>
        </p:spPr>
        <p:txBody>
          <a:bodyPr/>
          <a:lstStyle/>
          <a:p>
            <a:pPr marL="609600" indent="-609600" algn="l">
              <a:lnSpc>
                <a:spcPct val="90000"/>
              </a:lnSpc>
              <a:buFont typeface="Wingdings" pitchFamily="2" charset="2"/>
              <a:buAutoNum type="arabicPeriod"/>
            </a:pPr>
            <a:r>
              <a:rPr lang="en-US" b="1" u="sng" dirty="0">
                <a:effectLst>
                  <a:outerShdw blurRad="38100" dist="38100" dir="2700000" algn="tl">
                    <a:srgbClr val="000000">
                      <a:alpha val="43137"/>
                    </a:srgbClr>
                  </a:outerShdw>
                </a:effectLst>
              </a:rPr>
              <a:t>Goliath</a:t>
            </a:r>
            <a:r>
              <a:rPr lang="en-US" sz="2800" dirty="0">
                <a:effectLst>
                  <a:outerShdw blurRad="38100" dist="38100" dir="2700000" algn="tl">
                    <a:srgbClr val="000000">
                      <a:alpha val="43137"/>
                    </a:srgbClr>
                  </a:outerShdw>
                </a:effectLst>
              </a:rPr>
              <a:t> (</a:t>
            </a:r>
            <a:r>
              <a:rPr lang="en-US" sz="2800" i="1" dirty="0" err="1">
                <a:effectLst>
                  <a:outerShdw blurRad="38100" dist="38100" dir="2700000" algn="tl">
                    <a:srgbClr val="000000">
                      <a:alpha val="43137"/>
                    </a:srgbClr>
                  </a:outerShdw>
                </a:effectLst>
              </a:rPr>
              <a:t>beheader</a:t>
            </a:r>
            <a:r>
              <a:rPr lang="en-US" sz="2800" dirty="0">
                <a:effectLst>
                  <a:outerShdw blurRad="38100" dist="38100" dir="2700000" algn="tl">
                    <a:srgbClr val="000000">
                      <a:alpha val="43137"/>
                    </a:srgbClr>
                  </a:outerShdw>
                </a:effectLst>
              </a:rPr>
              <a:t>) </a:t>
            </a:r>
          </a:p>
          <a:p>
            <a:pPr marL="609600" indent="-609600" algn="l">
              <a:lnSpc>
                <a:spcPct val="90000"/>
              </a:lnSpc>
            </a:pPr>
            <a:r>
              <a:rPr lang="en-US" sz="2800"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“Distort Thinking”</a:t>
            </a:r>
          </a:p>
          <a:p>
            <a:pPr marL="609600" indent="-609600" algn="l">
              <a:lnSpc>
                <a:spcPct val="90000"/>
              </a:lnSpc>
              <a:buFont typeface="Wingdings" pitchFamily="2" charset="2"/>
              <a:buAutoNum type="arabicPeriod" startAt="2"/>
            </a:pPr>
            <a:r>
              <a:rPr lang="en-US" b="1" u="sng" dirty="0" err="1">
                <a:effectLst>
                  <a:outerShdw blurRad="38100" dist="38100" dir="2700000" algn="tl">
                    <a:srgbClr val="000000">
                      <a:alpha val="43137"/>
                    </a:srgbClr>
                  </a:outerShdw>
                </a:effectLst>
              </a:rPr>
              <a:t>Ishbibenob</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to dwell + on high</a:t>
            </a:r>
            <a:r>
              <a:rPr lang="en-US" sz="2800"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Isaiah 14</a:t>
            </a:r>
            <a:r>
              <a:rPr lang="en-US" sz="2800" dirty="0">
                <a:effectLst>
                  <a:outerShdw blurRad="38100" dist="38100" dir="2700000" algn="tl">
                    <a:srgbClr val="000000">
                      <a:alpha val="43137"/>
                    </a:srgbClr>
                  </a:outerShdw>
                </a:effectLst>
              </a:rPr>
              <a:t>  </a:t>
            </a:r>
          </a:p>
          <a:p>
            <a:pPr marL="609600" indent="-609600" algn="l">
              <a:lnSpc>
                <a:spcPct val="90000"/>
              </a:lnSpc>
            </a:pPr>
            <a:r>
              <a:rPr lang="en-US" sz="2800"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“Pride”</a:t>
            </a:r>
          </a:p>
          <a:p>
            <a:pPr marL="1066800" lvl="1" indent="-609600" algn="l">
              <a:lnSpc>
                <a:spcPct val="90000"/>
              </a:lnSpc>
              <a:buFontTx/>
              <a:buAutoNum type="alphaUcPeriod"/>
            </a:pPr>
            <a:r>
              <a:rPr lang="en-US" sz="2800" b="1" u="sng" dirty="0">
                <a:effectLst>
                  <a:outerShdw blurRad="38100" dist="38100" dir="2700000" algn="tl">
                    <a:srgbClr val="000000">
                      <a:alpha val="43137"/>
                    </a:srgbClr>
                  </a:outerShdw>
                </a:effectLst>
              </a:rPr>
              <a:t>Genesis 3</a:t>
            </a:r>
            <a:r>
              <a:rPr lang="en-US" sz="2800" dirty="0">
                <a:effectLst>
                  <a:outerShdw blurRad="38100" dist="38100" dir="2700000" algn="tl">
                    <a:srgbClr val="000000">
                      <a:alpha val="43137"/>
                    </a:srgbClr>
                  </a:outerShdw>
                </a:effectLst>
              </a:rPr>
              <a:t> - Adam &amp; Eve Garden</a:t>
            </a:r>
          </a:p>
          <a:p>
            <a:pPr marL="1066800" lvl="1" indent="-609600" algn="l">
              <a:lnSpc>
                <a:spcPct val="90000"/>
              </a:lnSpc>
              <a:spcBef>
                <a:spcPct val="15000"/>
              </a:spcBef>
              <a:buFontTx/>
              <a:buChar char="•"/>
            </a:pPr>
            <a:r>
              <a:rPr lang="en-US" sz="2800" i="1" dirty="0">
                <a:effectLst>
                  <a:outerShdw blurRad="38100" dist="38100" dir="2700000" algn="tl">
                    <a:srgbClr val="000000">
                      <a:alpha val="43137"/>
                    </a:srgbClr>
                  </a:outerShdw>
                </a:effectLst>
              </a:rPr>
              <a:t>Man had the position Satan wanted</a:t>
            </a:r>
            <a:endParaRPr lang="en-US" sz="2800" dirty="0">
              <a:effectLst>
                <a:outerShdw blurRad="38100" dist="38100" dir="2700000" algn="tl">
                  <a:srgbClr val="000000">
                    <a:alpha val="43137"/>
                  </a:srgbClr>
                </a:outerShdw>
              </a:effectLst>
            </a:endParaRPr>
          </a:p>
          <a:p>
            <a:pPr marL="1066800" lvl="1" indent="-609600" algn="l">
              <a:lnSpc>
                <a:spcPct val="90000"/>
              </a:lnSpc>
              <a:buFontTx/>
              <a:buAutoNum type="alphaUcPeriod" startAt="2"/>
            </a:pPr>
            <a:r>
              <a:rPr lang="en-US" sz="2800" b="1" u="sng" dirty="0">
                <a:effectLst>
                  <a:outerShdw blurRad="38100" dist="38100" dir="2700000" algn="tl">
                    <a:srgbClr val="000000">
                      <a:alpha val="43137"/>
                    </a:srgbClr>
                  </a:outerShdw>
                </a:effectLst>
              </a:rPr>
              <a:t>Luke 4:5-8</a:t>
            </a:r>
            <a:r>
              <a:rPr lang="en-US" sz="2800" i="1" dirty="0">
                <a:effectLst>
                  <a:outerShdw blurRad="38100" dist="38100" dir="2700000" algn="tl">
                    <a:srgbClr val="000000">
                      <a:alpha val="43137"/>
                    </a:srgbClr>
                  </a:outerShdw>
                </a:effectLst>
              </a:rPr>
              <a:t>,“...High mountain… show kingdoms of the world at one time; all yours if  you worship me...”</a:t>
            </a:r>
            <a:r>
              <a:rPr lang="en-US" sz="2800"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0709969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5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blinds(horizontal)">
                                      <p:cBhvr>
                                        <p:cTn id="22" dur="500"/>
                                        <p:tgtEl>
                                          <p:spTgt spid="40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fade">
                                      <p:cBhvr>
                                        <p:cTn id="27" dur="500"/>
                                        <p:tgtEl>
                                          <p:spTgt spid="40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Effect transition="in" filter="blinds(horizontal)">
                                      <p:cBhvr>
                                        <p:cTn id="32" dur="500"/>
                                        <p:tgtEl>
                                          <p:spTgt spid="40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99">
                                            <p:txEl>
                                              <p:pRg st="4" end="4"/>
                                            </p:txEl>
                                          </p:spTgt>
                                        </p:tgtEl>
                                        <p:attrNameLst>
                                          <p:attrName>style.visibility</p:attrName>
                                        </p:attrNameLst>
                                      </p:cBhvr>
                                      <p:to>
                                        <p:strVal val="visible"/>
                                      </p:to>
                                    </p:set>
                                    <p:animEffect transition="in" filter="fade">
                                      <p:cBhvr>
                                        <p:cTn id="37" dur="500"/>
                                        <p:tgtEl>
                                          <p:spTgt spid="409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99">
                                            <p:txEl>
                                              <p:pRg st="5" end="5"/>
                                            </p:txEl>
                                          </p:spTgt>
                                        </p:tgtEl>
                                        <p:attrNameLst>
                                          <p:attrName>style.visibility</p:attrName>
                                        </p:attrNameLst>
                                      </p:cBhvr>
                                      <p:to>
                                        <p:strVal val="visible"/>
                                      </p:to>
                                    </p:set>
                                    <p:animEffect transition="in" filter="fade">
                                      <p:cBhvr>
                                        <p:cTn id="42" dur="500"/>
                                        <p:tgtEl>
                                          <p:spTgt spid="409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99">
                                            <p:txEl>
                                              <p:pRg st="6" end="6"/>
                                            </p:txEl>
                                          </p:spTgt>
                                        </p:tgtEl>
                                        <p:attrNameLst>
                                          <p:attrName>style.visibility</p:attrName>
                                        </p:attrNameLst>
                                      </p:cBhvr>
                                      <p:to>
                                        <p:strVal val="visible"/>
                                      </p:to>
                                    </p:set>
                                    <p:animEffect transition="in" filter="fade">
                                      <p:cBhvr>
                                        <p:cTn id="47" dur="5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381000"/>
            <a:ext cx="8382000" cy="11430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92163" name="Rectangle 3"/>
          <p:cNvSpPr>
            <a:spLocks noGrp="1" noChangeArrowheads="1"/>
          </p:cNvSpPr>
          <p:nvPr>
            <p:ph type="subTitle" idx="1"/>
          </p:nvPr>
        </p:nvSpPr>
        <p:spPr>
          <a:xfrm>
            <a:off x="304800" y="1600200"/>
            <a:ext cx="8458200" cy="4648200"/>
          </a:xfrm>
          <a:solidFill>
            <a:srgbClr val="FFFFFF">
              <a:alpha val="64999"/>
            </a:srgbClr>
          </a:solidFill>
        </p:spPr>
        <p:txBody>
          <a:bodyPr/>
          <a:lstStyle/>
          <a:p>
            <a:pPr marL="609600" indent="-609600" algn="l">
              <a:buFont typeface="Wingdings" pitchFamily="2" charset="2"/>
              <a:buAutoNum type="arabicPeriod"/>
            </a:pPr>
            <a:r>
              <a:rPr lang="en-US" b="1" u="sng" dirty="0">
                <a:effectLst>
                  <a:outerShdw blurRad="38100" dist="38100" dir="2700000" algn="tl">
                    <a:srgbClr val="000000">
                      <a:alpha val="43137"/>
                    </a:srgbClr>
                  </a:outerShdw>
                </a:effectLst>
              </a:rPr>
              <a:t>Goliath</a:t>
            </a:r>
            <a:r>
              <a:rPr lang="en-US" dirty="0">
                <a:effectLst>
                  <a:outerShdw blurRad="38100" dist="38100" dir="2700000" algn="tl">
                    <a:srgbClr val="000000">
                      <a:alpha val="43137"/>
                    </a:srgbClr>
                  </a:outerShdw>
                </a:effectLst>
              </a:rPr>
              <a:t> (</a:t>
            </a:r>
            <a:r>
              <a:rPr lang="en-US" i="1" dirty="0" err="1">
                <a:effectLst>
                  <a:outerShdw blurRad="38100" dist="38100" dir="2700000" algn="tl">
                    <a:srgbClr val="000000">
                      <a:alpha val="43137"/>
                    </a:srgbClr>
                  </a:outerShdw>
                </a:effectLst>
              </a:rPr>
              <a:t>beheader</a:t>
            </a:r>
            <a:r>
              <a:rPr lang="en-US" dirty="0">
                <a:effectLst>
                  <a:outerShdw blurRad="38100" dist="38100" dir="2700000" algn="tl">
                    <a:srgbClr val="000000">
                      <a:alpha val="43137"/>
                    </a:srgbClr>
                  </a:outerShdw>
                </a:effectLst>
              </a:rPr>
              <a:t>) </a:t>
            </a:r>
          </a:p>
          <a:p>
            <a:pPr marL="609600" indent="-609600" algn="l"/>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“Distort Thinking”</a:t>
            </a:r>
          </a:p>
          <a:p>
            <a:pPr marL="609600" indent="-609600" algn="l">
              <a:buFont typeface="Wingdings" pitchFamily="2" charset="2"/>
              <a:buAutoNum type="arabicPeriod" startAt="2"/>
            </a:pPr>
            <a:r>
              <a:rPr lang="en-US" b="1" u="sng" dirty="0" err="1">
                <a:effectLst>
                  <a:outerShdw blurRad="38100" dist="38100" dir="2700000" algn="tl">
                    <a:srgbClr val="000000">
                      <a:alpha val="43137"/>
                    </a:srgbClr>
                  </a:outerShdw>
                </a:effectLst>
              </a:rPr>
              <a:t>Ishbibenob</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to dwell + on high</a:t>
            </a:r>
            <a:r>
              <a:rPr lang="en-US" dirty="0">
                <a:effectLst>
                  <a:outerShdw blurRad="38100" dist="38100" dir="2700000" algn="tl">
                    <a:srgbClr val="000000">
                      <a:alpha val="43137"/>
                    </a:srgbClr>
                  </a:outerShdw>
                </a:effectLst>
              </a:rPr>
              <a:t>)  </a:t>
            </a:r>
          </a:p>
          <a:p>
            <a:pPr marL="609600" indent="-609600" algn="l"/>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“Pride”</a:t>
            </a:r>
          </a:p>
          <a:p>
            <a:pPr marL="609600" indent="-609600" algn="l"/>
            <a:r>
              <a:rPr lang="en-US" b="1" dirty="0">
                <a:effectLst>
                  <a:outerShdw blurRad="38100" dist="38100" dir="2700000" algn="tl">
                    <a:srgbClr val="000000">
                      <a:alpha val="43137"/>
                    </a:srgbClr>
                  </a:outerShdw>
                </a:effectLst>
              </a:rPr>
              <a:t>3. </a:t>
            </a:r>
            <a:r>
              <a:rPr lang="en-US" b="1" u="sng" dirty="0" err="1">
                <a:effectLst>
                  <a:outerShdw blurRad="38100" dist="38100" dir="2700000" algn="tl">
                    <a:srgbClr val="000000">
                      <a:alpha val="43137"/>
                    </a:srgbClr>
                  </a:outerShdw>
                </a:effectLst>
              </a:rPr>
              <a:t>Saph</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contain, limit; snatch away, terminate</a:t>
            </a:r>
            <a:r>
              <a:rPr lang="en-US" dirty="0">
                <a:effectLst>
                  <a:outerShdw blurRad="38100" dist="38100" dir="2700000" algn="tl">
                    <a:srgbClr val="000000">
                      <a:alpha val="43137"/>
                    </a:srgbClr>
                  </a:outerShdw>
                </a:effectLst>
              </a:rPr>
              <a:t>)  </a:t>
            </a:r>
          </a:p>
          <a:p>
            <a:pPr marL="609600" indent="-609600" algn="l"/>
            <a:r>
              <a:rPr lang="en-US"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“Trials”</a:t>
            </a:r>
            <a:endParaRPr lang="en-US"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2162"/>
                                        </p:tgtEl>
                                        <p:attrNameLst>
                                          <p:attrName>style.visibility</p:attrName>
                                        </p:attrNameLst>
                                      </p:cBhvr>
                                      <p:to>
                                        <p:strVal val="visible"/>
                                      </p:to>
                                    </p:set>
                                    <p:animEffect transition="in" filter="fade">
                                      <p:cBhvr>
                                        <p:cTn id="7" dur="1000"/>
                                        <p:tgtEl>
                                          <p:spTgt spid="92162"/>
                                        </p:tgtEl>
                                      </p:cBhvr>
                                    </p:animEffect>
                                    <p:anim calcmode="lin" valueType="num">
                                      <p:cBhvr>
                                        <p:cTn id="8" dur="1000" fill="hold"/>
                                        <p:tgtEl>
                                          <p:spTgt spid="92162"/>
                                        </p:tgtEl>
                                        <p:attrNameLst>
                                          <p:attrName>ppt_x</p:attrName>
                                        </p:attrNameLst>
                                      </p:cBhvr>
                                      <p:tavLst>
                                        <p:tav tm="0">
                                          <p:val>
                                            <p:strVal val="#ppt_x"/>
                                          </p:val>
                                        </p:tav>
                                        <p:tav tm="100000">
                                          <p:val>
                                            <p:strVal val="#ppt_x"/>
                                          </p:val>
                                        </p:tav>
                                      </p:tavLst>
                                    </p:anim>
                                    <p:anim calcmode="lin" valueType="num">
                                      <p:cBhvr>
                                        <p:cTn id="9" dur="1000" fill="hold"/>
                                        <p:tgtEl>
                                          <p:spTgt spid="92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163">
                                            <p:bg/>
                                          </p:spTgt>
                                        </p:tgtEl>
                                        <p:attrNameLst>
                                          <p:attrName>style.visibility</p:attrName>
                                        </p:attrNameLst>
                                      </p:cBhvr>
                                      <p:to>
                                        <p:strVal val="visible"/>
                                      </p:to>
                                    </p:set>
                                    <p:animEffect transition="in" filter="fade">
                                      <p:cBhvr>
                                        <p:cTn id="14" dur="500"/>
                                        <p:tgtEl>
                                          <p:spTgt spid="9216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163">
                                            <p:txEl>
                                              <p:pRg st="0" end="0"/>
                                            </p:txEl>
                                          </p:spTgt>
                                        </p:tgtEl>
                                        <p:attrNameLst>
                                          <p:attrName>style.visibility</p:attrName>
                                        </p:attrNameLst>
                                      </p:cBhvr>
                                      <p:to>
                                        <p:strVal val="visible"/>
                                      </p:to>
                                    </p:set>
                                    <p:animEffect transition="in" filter="fade">
                                      <p:cBhvr>
                                        <p:cTn id="17" dur="500"/>
                                        <p:tgtEl>
                                          <p:spTgt spid="921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22" dur="500"/>
                                        <p:tgtEl>
                                          <p:spTgt spid="921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63">
                                            <p:txEl>
                                              <p:pRg st="2" end="2"/>
                                            </p:txEl>
                                          </p:spTgt>
                                        </p:tgtEl>
                                        <p:attrNameLst>
                                          <p:attrName>style.visibility</p:attrName>
                                        </p:attrNameLst>
                                      </p:cBhvr>
                                      <p:to>
                                        <p:strVal val="visible"/>
                                      </p:to>
                                    </p:set>
                                    <p:animEffect transition="in" filter="fade">
                                      <p:cBhvr>
                                        <p:cTn id="27" dur="500"/>
                                        <p:tgtEl>
                                          <p:spTgt spid="9216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32" dur="500"/>
                                        <p:tgtEl>
                                          <p:spTgt spid="9216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37" dur="500"/>
                                        <p:tgtEl>
                                          <p:spTgt spid="9216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42" dur="5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6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381000" y="381000"/>
            <a:ext cx="8382000" cy="11430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93187" name="Rectangle 3"/>
          <p:cNvSpPr>
            <a:spLocks noGrp="1" noChangeArrowheads="1"/>
          </p:cNvSpPr>
          <p:nvPr>
            <p:ph type="subTitle" idx="1"/>
          </p:nvPr>
        </p:nvSpPr>
        <p:spPr>
          <a:xfrm>
            <a:off x="304800" y="1600200"/>
            <a:ext cx="8458200" cy="4648200"/>
          </a:xfrm>
          <a:solidFill>
            <a:srgbClr val="FFFFFF">
              <a:alpha val="64999"/>
            </a:srgbClr>
          </a:solidFill>
        </p:spPr>
        <p:txBody>
          <a:bodyPr/>
          <a:lstStyle/>
          <a:p>
            <a:pPr marL="609600" indent="-609600" algn="l">
              <a:lnSpc>
                <a:spcPct val="90000"/>
              </a:lnSpc>
              <a:buFont typeface="Wingdings" pitchFamily="2" charset="2"/>
              <a:buAutoNum type="arabicPeriod" startAt="4"/>
            </a:pPr>
            <a:r>
              <a:rPr lang="en-US" b="1" u="sng" dirty="0" err="1">
                <a:effectLst>
                  <a:outerShdw blurRad="38100" dist="38100" dir="2700000" algn="tl">
                    <a:srgbClr val="000000">
                      <a:alpha val="43137"/>
                    </a:srgbClr>
                  </a:outerShdw>
                </a:effectLst>
              </a:rPr>
              <a:t>Lahmi</a:t>
            </a:r>
            <a:r>
              <a:rPr lang="en-US" dirty="0">
                <a:effectLst>
                  <a:outerShdw blurRad="38100" dist="38100" dir="2700000" algn="tl">
                    <a:srgbClr val="000000">
                      <a:alpha val="43137"/>
                    </a:srgbClr>
                  </a:outerShdw>
                </a:effectLst>
              </a:rPr>
              <a:t> (</a:t>
            </a:r>
            <a:r>
              <a:rPr lang="en-US" i="1" dirty="0">
                <a:effectLst>
                  <a:outerShdw blurRad="38100" dist="38100" dir="2700000" algn="tl">
                    <a:srgbClr val="000000">
                      <a:alpha val="43137"/>
                    </a:srgbClr>
                  </a:outerShdw>
                </a:effectLst>
              </a:rPr>
              <a:t>to feed on, consume, devour, overcome, make war</a:t>
            </a:r>
            <a:r>
              <a:rPr lang="en-US" dirty="0">
                <a:effectLst>
                  <a:outerShdw blurRad="38100" dist="38100" dir="2700000" algn="tl">
                    <a:srgbClr val="000000">
                      <a:alpha val="43137"/>
                    </a:srgbClr>
                  </a:outerShdw>
                </a:effectLst>
              </a:rPr>
              <a:t>) </a:t>
            </a:r>
          </a:p>
          <a:p>
            <a:pPr marL="609600" indent="-609600" algn="l">
              <a:lnSpc>
                <a:spcPct val="90000"/>
              </a:lnSpc>
            </a:pPr>
            <a:r>
              <a:rPr lang="en-US"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“Strongholds”</a:t>
            </a:r>
            <a:r>
              <a:rPr lang="en-US" b="1" dirty="0">
                <a:effectLst>
                  <a:outerShdw blurRad="38100" dist="38100" dir="2700000" algn="tl">
                    <a:srgbClr val="000000">
                      <a:alpha val="43137"/>
                    </a:srgbClr>
                  </a:outerShdw>
                </a:effectLst>
              </a:rPr>
              <a:t>  </a:t>
            </a:r>
          </a:p>
          <a:p>
            <a:pPr marL="609600" indent="-609600" algn="l">
              <a:lnSpc>
                <a:spcPct val="90000"/>
              </a:lnSpc>
              <a:buFont typeface="Wingdings" pitchFamily="2" charset="2"/>
              <a:buAutoNum type="arabicPeriod" startAt="5"/>
            </a:pPr>
            <a:r>
              <a:rPr lang="en-US" b="1" u="sng" dirty="0">
                <a:effectLst>
                  <a:outerShdw blurRad="38100" dist="38100" dir="2700000" algn="tl">
                    <a:srgbClr val="000000">
                      <a:alpha val="43137"/>
                    </a:srgbClr>
                  </a:outerShdw>
                </a:effectLst>
              </a:rPr>
              <a:t>Powerful Presence</a:t>
            </a:r>
            <a:r>
              <a:rPr lang="en-US" dirty="0">
                <a:effectLst>
                  <a:outerShdw blurRad="38100" dist="38100" dir="2700000" algn="tl">
                    <a:srgbClr val="000000">
                      <a:alpha val="43137"/>
                    </a:srgbClr>
                  </a:outerShdw>
                </a:effectLst>
              </a:rPr>
              <a:t> -magnify </a:t>
            </a:r>
          </a:p>
          <a:p>
            <a:pPr marL="1066800" lvl="1" indent="-609600" algn="l">
              <a:lnSpc>
                <a:spcPct val="90000"/>
              </a:lnSpc>
              <a:buFontTx/>
              <a:buChar char="•"/>
            </a:pPr>
            <a:r>
              <a:rPr lang="en-US" b="1" u="sng" dirty="0">
                <a:effectLst>
                  <a:outerShdw blurRad="38100" dist="38100" dir="2700000" algn="tl">
                    <a:srgbClr val="000000">
                      <a:alpha val="43137"/>
                    </a:srgbClr>
                  </a:outerShdw>
                </a:effectLst>
              </a:rPr>
              <a:t>No name</a:t>
            </a:r>
            <a:r>
              <a:rPr lang="en-US" dirty="0">
                <a:effectLst>
                  <a:outerShdw blurRad="38100" dist="38100" dir="2700000" algn="tl">
                    <a:srgbClr val="000000">
                      <a:alpha val="43137"/>
                    </a:srgbClr>
                  </a:outerShdw>
                </a:effectLst>
              </a:rPr>
              <a:t> but physical description</a:t>
            </a:r>
          </a:p>
          <a:p>
            <a:pPr marL="1066800" lvl="1" indent="-609600" algn="l">
              <a:lnSpc>
                <a:spcPct val="90000"/>
              </a:lnSpc>
            </a:pPr>
            <a:r>
              <a:rPr lang="en-US" b="1" i="1" dirty="0">
                <a:effectLst>
                  <a:outerShdw blurRad="38100" dist="38100" dir="2700000" algn="tl">
                    <a:srgbClr val="000000">
                      <a:alpha val="43137"/>
                    </a:srgbClr>
                  </a:outerShdw>
                </a:effectLst>
              </a:rPr>
              <a:t>“Confident Boast”</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   </a:t>
            </a:r>
          </a:p>
          <a:p>
            <a:pPr marL="1066800" lvl="1" indent="-609600" algn="l">
              <a:lnSpc>
                <a:spcPct val="90000"/>
              </a:lnSpc>
              <a:buFontTx/>
              <a:buChar char="•"/>
            </a:pPr>
            <a:r>
              <a:rPr lang="en-US" b="1" u="sng" dirty="0">
                <a:effectLst>
                  <a:outerShdw blurRad="38100" dist="38100" dir="2700000" algn="tl">
                    <a:srgbClr val="000000">
                      <a:alpha val="43137"/>
                    </a:srgbClr>
                  </a:outerShdw>
                </a:effectLst>
              </a:rPr>
              <a:t>Isaiah 59:19</a:t>
            </a:r>
            <a:r>
              <a:rPr lang="en-US" dirty="0">
                <a:effectLst>
                  <a:outerShdw blurRad="38100" dist="38100" dir="2700000" algn="tl">
                    <a:srgbClr val="000000">
                      <a:alpha val="43137"/>
                    </a:srgbClr>
                  </a:outerShdw>
                </a:effectLst>
              </a:rPr>
              <a:t> - comes in like a </a:t>
            </a:r>
            <a:r>
              <a:rPr lang="en-US" u="sng" dirty="0">
                <a:effectLst>
                  <a:outerShdw blurRad="38100" dist="38100" dir="2700000" algn="tl">
                    <a:srgbClr val="000000">
                      <a:alpha val="43137"/>
                    </a:srgbClr>
                  </a:outerShdw>
                </a:effectLst>
              </a:rPr>
              <a:t>flood </a:t>
            </a:r>
            <a:r>
              <a:rPr lang="en-US" dirty="0">
                <a:effectLst>
                  <a:outerShdw blurRad="38100" dist="38100" dir="2700000" algn="tl">
                    <a:srgbClr val="000000">
                      <a:alpha val="43137"/>
                    </a:srgbClr>
                  </a:outerShdw>
                </a:effectLst>
              </a:rPr>
              <a:t>(stream</a:t>
            </a:r>
            <a:r>
              <a:rPr lang="en-US" i="1" dirty="0">
                <a:effectLst>
                  <a:outerShdw blurRad="38100" dist="38100" dir="2700000" algn="tl">
                    <a:srgbClr val="000000">
                      <a:alpha val="43137"/>
                    </a:srgbClr>
                  </a:outerShdw>
                </a:effectLst>
              </a:rPr>
              <a:t>/flow</a:t>
            </a:r>
            <a:r>
              <a:rPr lang="en-US" dirty="0">
                <a:effectLst>
                  <a:outerShdw blurRad="38100" dist="38100" dir="2700000" algn="tl">
                    <a:srgbClr val="000000">
                      <a:alpha val="43137"/>
                    </a:srgbClr>
                  </a:outerShdw>
                </a:effectLst>
              </a:rPr>
              <a:t>)…</a:t>
            </a:r>
          </a:p>
          <a:p>
            <a:pPr marL="1066800" lvl="1" indent="-609600" algn="l">
              <a:lnSpc>
                <a:spcPct val="90000"/>
              </a:lnSpc>
            </a:pPr>
            <a:r>
              <a:rPr lang="en-US" dirty="0">
                <a:effectLst>
                  <a:outerShdw blurRad="38100" dist="38100" dir="2700000" algn="tl">
                    <a:srgbClr val="000000">
                      <a:alpha val="43137"/>
                    </a:srgbClr>
                  </a:outerShdw>
                </a:effectLst>
              </a:rPr>
              <a:t>      …the Spirit will raise up a standard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fade">
                                      <p:cBhvr>
                                        <p:cTn id="7" dur="1000"/>
                                        <p:tgtEl>
                                          <p:spTgt spid="93186"/>
                                        </p:tgtEl>
                                      </p:cBhvr>
                                    </p:animEffect>
                                    <p:anim calcmode="lin" valueType="num">
                                      <p:cBhvr>
                                        <p:cTn id="8" dur="1000" fill="hold"/>
                                        <p:tgtEl>
                                          <p:spTgt spid="93186"/>
                                        </p:tgtEl>
                                        <p:attrNameLst>
                                          <p:attrName>ppt_x</p:attrName>
                                        </p:attrNameLst>
                                      </p:cBhvr>
                                      <p:tavLst>
                                        <p:tav tm="0">
                                          <p:val>
                                            <p:strVal val="#ppt_x"/>
                                          </p:val>
                                        </p:tav>
                                        <p:tav tm="100000">
                                          <p:val>
                                            <p:strVal val="#ppt_x"/>
                                          </p:val>
                                        </p:tav>
                                      </p:tavLst>
                                    </p:anim>
                                    <p:anim calcmode="lin" valueType="num">
                                      <p:cBhvr>
                                        <p:cTn id="9" dur="1000" fill="hold"/>
                                        <p:tgtEl>
                                          <p:spTgt spid="931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3187">
                                            <p:bg/>
                                          </p:spTgt>
                                        </p:tgtEl>
                                        <p:attrNameLst>
                                          <p:attrName>style.visibility</p:attrName>
                                        </p:attrNameLst>
                                      </p:cBhvr>
                                      <p:to>
                                        <p:strVal val="visible"/>
                                      </p:to>
                                    </p:set>
                                    <p:animEffect transition="in" filter="fade">
                                      <p:cBhvr>
                                        <p:cTn id="14" dur="500"/>
                                        <p:tgtEl>
                                          <p:spTgt spid="93187">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3187">
                                            <p:txEl>
                                              <p:pRg st="0" end="0"/>
                                            </p:txEl>
                                          </p:spTgt>
                                        </p:tgtEl>
                                        <p:attrNameLst>
                                          <p:attrName>style.visibility</p:attrName>
                                        </p:attrNameLst>
                                      </p:cBhvr>
                                      <p:to>
                                        <p:strVal val="visible"/>
                                      </p:to>
                                    </p:set>
                                    <p:animEffect transition="in" filter="fade">
                                      <p:cBhvr>
                                        <p:cTn id="19" dur="500"/>
                                        <p:tgtEl>
                                          <p:spTgt spid="9318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3187">
                                            <p:txEl>
                                              <p:pRg st="1" end="1"/>
                                            </p:txEl>
                                          </p:spTgt>
                                        </p:tgtEl>
                                        <p:attrNameLst>
                                          <p:attrName>style.visibility</p:attrName>
                                        </p:attrNameLst>
                                      </p:cBhvr>
                                      <p:to>
                                        <p:strVal val="visible"/>
                                      </p:to>
                                    </p:set>
                                    <p:animEffect transition="in" filter="fade">
                                      <p:cBhvr>
                                        <p:cTn id="24" dur="500"/>
                                        <p:tgtEl>
                                          <p:spTgt spid="9318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3187">
                                            <p:txEl>
                                              <p:pRg st="2" end="2"/>
                                            </p:txEl>
                                          </p:spTgt>
                                        </p:tgtEl>
                                        <p:attrNameLst>
                                          <p:attrName>style.visibility</p:attrName>
                                        </p:attrNameLst>
                                      </p:cBhvr>
                                      <p:to>
                                        <p:strVal val="visible"/>
                                      </p:to>
                                    </p:set>
                                    <p:animEffect transition="in" filter="blinds(horizontal)">
                                      <p:cBhvr>
                                        <p:cTn id="29" dur="500"/>
                                        <p:tgtEl>
                                          <p:spTgt spid="9318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93187">
                                            <p:txEl>
                                              <p:pRg st="3" end="3"/>
                                            </p:txEl>
                                          </p:spTgt>
                                        </p:tgtEl>
                                        <p:attrNameLst>
                                          <p:attrName>style.visibility</p:attrName>
                                        </p:attrNameLst>
                                      </p:cBhvr>
                                      <p:to>
                                        <p:strVal val="visible"/>
                                      </p:to>
                                    </p:set>
                                    <p:animEffect transition="in" filter="blinds(horizontal)">
                                      <p:cBhvr>
                                        <p:cTn id="34" dur="500"/>
                                        <p:tgtEl>
                                          <p:spTgt spid="9318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93187">
                                            <p:txEl>
                                              <p:pRg st="4" end="4"/>
                                            </p:txEl>
                                          </p:spTgt>
                                        </p:tgtEl>
                                        <p:attrNameLst>
                                          <p:attrName>style.visibility</p:attrName>
                                        </p:attrNameLst>
                                      </p:cBhvr>
                                      <p:to>
                                        <p:strVal val="visible"/>
                                      </p:to>
                                    </p:set>
                                    <p:animEffect transition="in" filter="blinds(horizontal)">
                                      <p:cBhvr>
                                        <p:cTn id="39" dur="500"/>
                                        <p:tgtEl>
                                          <p:spTgt spid="9318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93187">
                                            <p:txEl>
                                              <p:pRg st="5" end="5"/>
                                            </p:txEl>
                                          </p:spTgt>
                                        </p:tgtEl>
                                        <p:attrNameLst>
                                          <p:attrName>style.visibility</p:attrName>
                                        </p:attrNameLst>
                                      </p:cBhvr>
                                      <p:to>
                                        <p:strVal val="visible"/>
                                      </p:to>
                                    </p:set>
                                    <p:animEffect transition="in" filter="blinds(horizontal)">
                                      <p:cBhvr>
                                        <p:cTn id="44" dur="500"/>
                                        <p:tgtEl>
                                          <p:spTgt spid="9318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Effect transition="in" filter="fade">
                                      <p:cBhvr>
                                        <p:cTn id="49" dur="1000"/>
                                        <p:tgtEl>
                                          <p:spTgt spid="93187">
                                            <p:txEl>
                                              <p:pRg st="6" end="6"/>
                                            </p:txEl>
                                          </p:spTgt>
                                        </p:tgtEl>
                                      </p:cBhvr>
                                    </p:animEffect>
                                    <p:anim calcmode="lin" valueType="num">
                                      <p:cBhvr>
                                        <p:cTn id="50" dur="10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9318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grpId="0" nodeType="clickEffect">
                                  <p:stCondLst>
                                    <p:cond delay="0"/>
                                  </p:stCondLst>
                                  <p:childTnLst>
                                    <p:animScale>
                                      <p:cBhvr>
                                        <p:cTn id="55" dur="2000" fill="hold"/>
                                        <p:tgtEl>
                                          <p:spTgt spid="93187">
                                            <p:txEl>
                                              <p:pRg st="6" end="6"/>
                                            </p:txEl>
                                          </p:spTgt>
                                        </p:tgtEl>
                                      </p:cBhvr>
                                      <p:by x="150000" y="150000"/>
                                    </p:animScale>
                                  </p:childTnLst>
                                </p:cTn>
                              </p:par>
                            </p:childTnLst>
                          </p:cTn>
                        </p:par>
                        <p:par>
                          <p:cTn id="56" fill="hold">
                            <p:stCondLst>
                              <p:cond delay="2000"/>
                            </p:stCondLst>
                            <p:childTnLst>
                              <p:par>
                                <p:cTn id="57" presetID="64" presetClass="path" presetSubtype="0" accel="50000" decel="50000" fill="hold" nodeType="afterEffect">
                                  <p:stCondLst>
                                    <p:cond delay="0"/>
                                  </p:stCondLst>
                                  <p:childTnLst>
                                    <p:animMotion origin="layout" path="M 2.77778E-7 3.7037E-6 L 0.00642 -0.12755 " pathEditMode="relative" rAng="0" ptsTypes="AA">
                                      <p:cBhvr>
                                        <p:cTn id="58" dur="2000" fill="hold"/>
                                        <p:tgtEl>
                                          <p:spTgt spid="93187">
                                            <p:txEl>
                                              <p:pRg st="6" end="6"/>
                                            </p:txEl>
                                          </p:spTgt>
                                        </p:tgtEl>
                                        <p:attrNameLst>
                                          <p:attrName>ppt_x</p:attrName>
                                          <p:attrName>ppt_y</p:attrName>
                                        </p:attrNameLst>
                                      </p:cBhvr>
                                      <p:rCtr x="300" y="-6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nimBg="1"/>
      <p:bldP spid="93187"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9" name="Rectangle 3"/>
          <p:cNvSpPr>
            <a:spLocks noGrp="1" noChangeArrowheads="1"/>
          </p:cNvSpPr>
          <p:nvPr>
            <p:ph type="ctrTitle"/>
          </p:nvPr>
        </p:nvSpPr>
        <p:spPr>
          <a:xfrm>
            <a:off x="381000" y="381000"/>
            <a:ext cx="8382000" cy="11430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80900" name="Rectangle 4"/>
          <p:cNvSpPr>
            <a:spLocks noGrp="1" noChangeArrowheads="1"/>
          </p:cNvSpPr>
          <p:nvPr>
            <p:ph type="subTitle" idx="1"/>
          </p:nvPr>
        </p:nvSpPr>
        <p:spPr>
          <a:xfrm>
            <a:off x="381000" y="1600200"/>
            <a:ext cx="8382000" cy="4114800"/>
          </a:xfrm>
          <a:solidFill>
            <a:srgbClr val="FFFFFF">
              <a:alpha val="64999"/>
            </a:srgbClr>
          </a:solidFill>
        </p:spPr>
        <p:txBody>
          <a:bodyPr/>
          <a:lstStyle/>
          <a:p>
            <a:pPr marL="609600" indent="-609600" algn="l">
              <a:buFont typeface="Wingdings" pitchFamily="2" charset="2"/>
              <a:buAutoNum type="arabicPeriod" startAt="3"/>
            </a:pPr>
            <a:r>
              <a:rPr lang="en-US" b="1" u="sng" dirty="0" err="1">
                <a:effectLst>
                  <a:outerShdw blurRad="38100" dist="38100" dir="2700000" algn="tl">
                    <a:srgbClr val="000000">
                      <a:alpha val="43137"/>
                    </a:srgbClr>
                  </a:outerShdw>
                </a:effectLst>
              </a:rPr>
              <a:t>Saph</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contain, limit; snatch away, terminate</a:t>
            </a:r>
            <a:r>
              <a:rPr lang="en-US" sz="2800" dirty="0">
                <a:effectLst>
                  <a:outerShdw blurRad="38100" dist="38100" dir="2700000" algn="tl">
                    <a:srgbClr val="000000">
                      <a:alpha val="43137"/>
                    </a:srgbClr>
                  </a:outerShdw>
                </a:effectLst>
              </a:rPr>
              <a:t>)  </a:t>
            </a:r>
          </a:p>
          <a:p>
            <a:pPr marL="609600" indent="-609600" algn="l"/>
            <a:r>
              <a:rPr lang="en-US" sz="2800"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“Trials”</a:t>
            </a:r>
          </a:p>
          <a:p>
            <a:pPr marL="1066800" lvl="1" indent="-609600" algn="l">
              <a:buFontTx/>
              <a:buChar char="•"/>
            </a:pPr>
            <a:r>
              <a:rPr lang="en-US" sz="2800" b="1" u="sng" dirty="0" err="1">
                <a:effectLst>
                  <a:outerShdw blurRad="38100" dist="38100" dir="2700000" algn="tl">
                    <a:srgbClr val="000000">
                      <a:alpha val="43137"/>
                    </a:srgbClr>
                  </a:outerShdw>
                </a:effectLst>
              </a:rPr>
              <a:t>Zec</a:t>
            </a:r>
            <a:r>
              <a:rPr lang="en-US" sz="2800" b="1" u="sng" dirty="0">
                <a:effectLst>
                  <a:outerShdw blurRad="38100" dist="38100" dir="2700000" algn="tl">
                    <a:srgbClr val="000000">
                      <a:alpha val="43137"/>
                    </a:srgbClr>
                  </a:outerShdw>
                </a:effectLst>
              </a:rPr>
              <a:t> 3:1</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“Satan </a:t>
            </a:r>
            <a:r>
              <a:rPr lang="en-US" sz="2800" b="1" i="1" u="sng" dirty="0">
                <a:effectLst>
                  <a:outerShdw blurRad="38100" dist="38100" dir="2700000" algn="tl">
                    <a:srgbClr val="000000">
                      <a:alpha val="43137"/>
                    </a:srgbClr>
                  </a:outerShdw>
                </a:effectLst>
              </a:rPr>
              <a:t>stood</a:t>
            </a:r>
            <a:r>
              <a:rPr lang="en-US" sz="2800" i="1" u="sng"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ready for action</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 </a:t>
            </a:r>
          </a:p>
          <a:p>
            <a:pPr marL="609600" indent="-609600" algn="l"/>
            <a:r>
              <a:rPr lang="en-US" sz="2800" i="1" dirty="0">
                <a:effectLst>
                  <a:outerShdw blurRad="38100" dist="38100" dir="2700000" algn="tl">
                    <a:srgbClr val="000000">
                      <a:alpha val="43137"/>
                    </a:srgbClr>
                  </a:outerShdw>
                </a:effectLst>
              </a:rPr>
              <a:t>        by </a:t>
            </a:r>
            <a:r>
              <a:rPr lang="en-US" sz="2800" i="1" u="sng" dirty="0">
                <a:effectLst>
                  <a:outerShdw blurRad="38100" dist="38100" dir="2700000" algn="tl">
                    <a:srgbClr val="000000">
                      <a:alpha val="43137"/>
                    </a:srgbClr>
                  </a:outerShdw>
                </a:effectLst>
              </a:rPr>
              <a:t>R. Hand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power, fellowship</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 to </a:t>
            </a:r>
            <a:r>
              <a:rPr lang="en-US" sz="2800" b="1" i="1" u="sng" dirty="0">
                <a:effectLst>
                  <a:outerShdw blurRad="38100" dist="38100" dir="2700000" algn="tl">
                    <a:srgbClr val="000000">
                      <a:alpha val="43137"/>
                    </a:srgbClr>
                  </a:outerShdw>
                </a:effectLst>
              </a:rPr>
              <a:t>Resist</a:t>
            </a:r>
            <a:r>
              <a:rPr lang="en-US" sz="2800" i="1" u="sng"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t>
            </a:r>
            <a:r>
              <a:rPr lang="en-US" sz="2800" i="1" dirty="0" err="1">
                <a:effectLst>
                  <a:outerShdw blurRad="38100" dist="38100" dir="2700000" algn="tl">
                    <a:srgbClr val="000000">
                      <a:alpha val="43137"/>
                    </a:srgbClr>
                  </a:outerShdw>
                </a:effectLst>
              </a:rPr>
              <a:t>satan</a:t>
            </a:r>
            <a:r>
              <a:rPr lang="en-US" sz="2800" dirty="0">
                <a:effectLst>
                  <a:outerShdw blurRad="38100" dist="38100" dir="2700000" algn="tl">
                    <a:srgbClr val="000000">
                      <a:alpha val="43137"/>
                    </a:srgbClr>
                  </a:outerShdw>
                </a:effectLst>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fade">
                                      <p:cBhvr>
                                        <p:cTn id="7" dur="500"/>
                                        <p:tgtEl>
                                          <p:spTgt spid="80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blinds(horizontal)">
                                      <p:cBhvr>
                                        <p:cTn id="12" dur="500"/>
                                        <p:tgtEl>
                                          <p:spTgt spid="809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0900">
                                            <p:txEl>
                                              <p:pRg st="2" end="2"/>
                                            </p:txEl>
                                          </p:spTgt>
                                        </p:tgtEl>
                                        <p:attrNameLst>
                                          <p:attrName>style.visibility</p:attrName>
                                        </p:attrNameLst>
                                      </p:cBhvr>
                                      <p:to>
                                        <p:strVal val="visible"/>
                                      </p:to>
                                    </p:set>
                                    <p:animEffect transition="in" filter="fade">
                                      <p:cBhvr>
                                        <p:cTn id="17" dur="500"/>
                                        <p:tgtEl>
                                          <p:spTgt spid="809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0900">
                                            <p:txEl>
                                              <p:pRg st="3" end="3"/>
                                            </p:txEl>
                                          </p:spTgt>
                                        </p:tgtEl>
                                        <p:attrNameLst>
                                          <p:attrName>style.visibility</p:attrName>
                                        </p:attrNameLst>
                                      </p:cBhvr>
                                      <p:to>
                                        <p:strVal val="visible"/>
                                      </p:to>
                                    </p:set>
                                    <p:animEffect transition="in" filter="fade">
                                      <p:cBhvr>
                                        <p:cTn id="22" dur="500"/>
                                        <p:tgtEl>
                                          <p:spTgt spid="809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3" name="Rectangle 3"/>
          <p:cNvSpPr>
            <a:spLocks noGrp="1" noChangeArrowheads="1"/>
          </p:cNvSpPr>
          <p:nvPr>
            <p:ph type="ctrTitle"/>
          </p:nvPr>
        </p:nvSpPr>
        <p:spPr>
          <a:xfrm>
            <a:off x="381000" y="381000"/>
            <a:ext cx="8382000" cy="10668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76804" name="Rectangle 4"/>
          <p:cNvSpPr>
            <a:spLocks noGrp="1" noChangeArrowheads="1"/>
          </p:cNvSpPr>
          <p:nvPr>
            <p:ph type="subTitle" idx="1"/>
          </p:nvPr>
        </p:nvSpPr>
        <p:spPr>
          <a:xfrm>
            <a:off x="381000" y="1600200"/>
            <a:ext cx="8382000" cy="5105400"/>
          </a:xfrm>
          <a:solidFill>
            <a:srgbClr val="FFFFFF">
              <a:alpha val="64999"/>
            </a:srgbClr>
          </a:solidFill>
        </p:spPr>
        <p:txBody>
          <a:bodyPr/>
          <a:lstStyle/>
          <a:p>
            <a:pPr marL="609600" indent="-609600" algn="l">
              <a:buFont typeface="Wingdings" pitchFamily="2" charset="2"/>
              <a:buAutoNum type="arabicPeriod" startAt="4"/>
            </a:pPr>
            <a:r>
              <a:rPr lang="en-US" b="1" u="sng" dirty="0" err="1">
                <a:effectLst>
                  <a:outerShdw blurRad="38100" dist="38100" dir="2700000" algn="tl">
                    <a:srgbClr val="000000">
                      <a:alpha val="43137"/>
                    </a:srgbClr>
                  </a:outerShdw>
                </a:effectLst>
              </a:rPr>
              <a:t>Lahmi</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to feed on, consume, devour, overcome, make war</a:t>
            </a:r>
            <a:r>
              <a:rPr lang="en-US" sz="2800" dirty="0">
                <a:effectLst>
                  <a:outerShdw blurRad="38100" dist="38100" dir="2700000" algn="tl">
                    <a:srgbClr val="000000">
                      <a:alpha val="43137"/>
                    </a:srgbClr>
                  </a:outerShdw>
                </a:effectLst>
              </a:rPr>
              <a:t>) </a:t>
            </a:r>
          </a:p>
          <a:p>
            <a:pPr marL="609600" indent="-609600" algn="l"/>
            <a:r>
              <a:rPr lang="en-US" sz="2800"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“Strongholds”</a:t>
            </a:r>
            <a:r>
              <a:rPr lang="en-US" b="1" dirty="0">
                <a:effectLst>
                  <a:outerShdw blurRad="38100" dist="38100" dir="2700000" algn="tl">
                    <a:srgbClr val="000000">
                      <a:alpha val="43137"/>
                    </a:srgbClr>
                  </a:outerShdw>
                </a:effectLst>
              </a:rPr>
              <a:t>  </a:t>
            </a:r>
          </a:p>
          <a:p>
            <a:pPr marL="1066800" lvl="1" indent="-609600" algn="l">
              <a:buFontTx/>
              <a:buChar char="•"/>
            </a:pPr>
            <a:r>
              <a:rPr lang="en-US" sz="2800" b="1" u="sng" dirty="0">
                <a:effectLst>
                  <a:outerShdw blurRad="38100" dist="38100" dir="2700000" algn="tl">
                    <a:srgbClr val="000000">
                      <a:alpha val="43137"/>
                    </a:srgbClr>
                  </a:outerShdw>
                </a:effectLst>
              </a:rPr>
              <a:t>I Peter 5:8</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“devil as roaring lion </a:t>
            </a:r>
            <a:r>
              <a:rPr lang="en-US" sz="2800" i="1" dirty="0" err="1">
                <a:effectLst>
                  <a:outerShdw blurRad="38100" dist="38100" dir="2700000" algn="tl">
                    <a:srgbClr val="000000">
                      <a:alpha val="43137"/>
                    </a:srgbClr>
                  </a:outerShdw>
                </a:effectLst>
              </a:rPr>
              <a:t>walketh</a:t>
            </a:r>
            <a:r>
              <a:rPr lang="en-US" sz="2800" i="1" dirty="0">
                <a:effectLst>
                  <a:outerShdw blurRad="38100" dist="38100" dir="2700000" algn="tl">
                    <a:srgbClr val="000000">
                      <a:alpha val="43137"/>
                    </a:srgbClr>
                  </a:outerShdw>
                </a:effectLst>
              </a:rPr>
              <a:t> about... devour (consume, gulp entire</a:t>
            </a:r>
            <a:r>
              <a:rPr lang="en-US" sz="2800" dirty="0">
                <a:effectLst>
                  <a:outerShdw blurRad="38100" dist="38100" dir="2700000" algn="tl">
                    <a:srgbClr val="000000">
                      <a:alpha val="43137"/>
                    </a:srgbClr>
                  </a:outerShdw>
                </a:effectLst>
              </a:rPr>
              <a:t>)...”</a:t>
            </a:r>
          </a:p>
        </p:txBody>
      </p:sp>
      <p:pic>
        <p:nvPicPr>
          <p:cNvPr id="76805" name="Picture 5" descr="Goliath-fist up on mt"/>
          <p:cNvPicPr>
            <a:picLocks noChangeAspect="1" noChangeArrowheads="1"/>
          </p:cNvPicPr>
          <p:nvPr/>
        </p:nvPicPr>
        <p:blipFill>
          <a:blip r:embed="rId2" cstate="print"/>
          <a:srcRect/>
          <a:stretch>
            <a:fillRect/>
          </a:stretch>
        </p:blipFill>
        <p:spPr bwMode="auto">
          <a:xfrm>
            <a:off x="7010400" y="0"/>
            <a:ext cx="2133600" cy="2667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4">
                                            <p:txEl>
                                              <p:pRg st="0" end="0"/>
                                            </p:txEl>
                                          </p:spTgt>
                                        </p:tgtEl>
                                        <p:attrNameLst>
                                          <p:attrName>style.visibility</p:attrName>
                                        </p:attrNameLst>
                                      </p:cBhvr>
                                      <p:to>
                                        <p:strVal val="visible"/>
                                      </p:to>
                                    </p:set>
                                    <p:animEffect transition="in" filter="fade">
                                      <p:cBhvr>
                                        <p:cTn id="7" dur="500"/>
                                        <p:tgtEl>
                                          <p:spTgt spid="768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6804">
                                            <p:txEl>
                                              <p:pRg st="1" end="1"/>
                                            </p:txEl>
                                          </p:spTgt>
                                        </p:tgtEl>
                                        <p:attrNameLst>
                                          <p:attrName>style.visibility</p:attrName>
                                        </p:attrNameLst>
                                      </p:cBhvr>
                                      <p:to>
                                        <p:strVal val="visible"/>
                                      </p:to>
                                    </p:set>
                                    <p:animEffect transition="in" filter="blinds(horizontal)">
                                      <p:cBhvr>
                                        <p:cTn id="12" dur="500"/>
                                        <p:tgtEl>
                                          <p:spTgt spid="7680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6804">
                                            <p:txEl>
                                              <p:pRg st="2" end="2"/>
                                            </p:txEl>
                                          </p:spTgt>
                                        </p:tgtEl>
                                        <p:attrNameLst>
                                          <p:attrName>style.visibility</p:attrName>
                                        </p:attrNameLst>
                                      </p:cBhvr>
                                      <p:to>
                                        <p:strVal val="visible"/>
                                      </p:to>
                                    </p:set>
                                    <p:animEffect transition="in" filter="fade">
                                      <p:cBhvr>
                                        <p:cTn id="17" dur="500"/>
                                        <p:tgtEl>
                                          <p:spTgt spid="76804">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76805"/>
                                        </p:tgtEl>
                                        <p:attrNameLst>
                                          <p:attrName>style.visibility</p:attrName>
                                        </p:attrNameLst>
                                      </p:cBhvr>
                                      <p:to>
                                        <p:strVal val="visible"/>
                                      </p:to>
                                    </p:set>
                                    <p:animEffect transition="in" filter="fade">
                                      <p:cBhvr>
                                        <p:cTn id="21" dur="1000"/>
                                        <p:tgtEl>
                                          <p:spTgt spid="76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81000" y="381000"/>
            <a:ext cx="8382000" cy="1066800"/>
          </a:xfrm>
          <a:solidFill>
            <a:srgbClr val="FFFFFF">
              <a:alpha val="64999"/>
            </a:srgbClr>
          </a:solidFill>
        </p:spPr>
        <p:txBody>
          <a:bodyPr/>
          <a:lstStyle/>
          <a:p>
            <a:pPr marL="558800" indent="-558800" algn="l">
              <a:buFontTx/>
              <a:buAutoNum type="romanUcPeriod"/>
            </a:pPr>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…Refused to Quit</a:t>
            </a:r>
            <a:r>
              <a:rPr lang="en-US" sz="2800" dirty="0">
                <a:effectLst>
                  <a:outerShdw blurRad="38100" dist="38100" dir="2700000" algn="tl">
                    <a:srgbClr val="000000">
                      <a:alpha val="43137"/>
                    </a:srgbClr>
                  </a:outerShdw>
                </a:effectLst>
                <a:latin typeface="+mn-lt"/>
              </a:rPr>
              <a:t>  </a:t>
            </a:r>
          </a:p>
        </p:txBody>
      </p:sp>
      <p:sp>
        <p:nvSpPr>
          <p:cNvPr id="86019" name="Rectangle 3"/>
          <p:cNvSpPr>
            <a:spLocks noGrp="1" noChangeArrowheads="1"/>
          </p:cNvSpPr>
          <p:nvPr>
            <p:ph type="subTitle" idx="1"/>
          </p:nvPr>
        </p:nvSpPr>
        <p:spPr>
          <a:xfrm>
            <a:off x="381000" y="1600200"/>
            <a:ext cx="8382000" cy="5105400"/>
          </a:xfrm>
          <a:solidFill>
            <a:srgbClr val="FFFFFF">
              <a:alpha val="64999"/>
            </a:srgbClr>
          </a:solidFill>
        </p:spPr>
        <p:txBody>
          <a:bodyPr/>
          <a:lstStyle/>
          <a:p>
            <a:pPr marL="609600" indent="-609600" algn="l">
              <a:buFont typeface="Wingdings" pitchFamily="2" charset="2"/>
              <a:buAutoNum type="arabicPeriod" startAt="5"/>
            </a:pPr>
            <a:r>
              <a:rPr lang="en-US" b="1" u="sng" dirty="0">
                <a:effectLst>
                  <a:outerShdw blurRad="38100" dist="38100" dir="2700000" algn="tl">
                    <a:srgbClr val="000000">
                      <a:alpha val="43137"/>
                    </a:srgbClr>
                  </a:outerShdw>
                </a:effectLst>
              </a:rPr>
              <a:t>Powerful Presence</a:t>
            </a:r>
            <a:r>
              <a:rPr lang="en-US" sz="2800" dirty="0">
                <a:effectLst>
                  <a:outerShdw blurRad="38100" dist="38100" dir="2700000" algn="tl">
                    <a:srgbClr val="000000">
                      <a:alpha val="43137"/>
                    </a:srgbClr>
                  </a:outerShdw>
                </a:effectLst>
              </a:rPr>
              <a:t> -magnify </a:t>
            </a:r>
          </a:p>
          <a:p>
            <a:pPr marL="1066800" lvl="1" indent="-609600" algn="l">
              <a:buFontTx/>
              <a:buChar char="•"/>
            </a:pPr>
            <a:r>
              <a:rPr lang="en-US" sz="2800" b="1" u="sng" dirty="0">
                <a:effectLst>
                  <a:outerShdw blurRad="38100" dist="38100" dir="2700000" algn="tl">
                    <a:srgbClr val="000000">
                      <a:alpha val="43137"/>
                    </a:srgbClr>
                  </a:outerShdw>
                </a:effectLst>
              </a:rPr>
              <a:t>No name</a:t>
            </a:r>
            <a:r>
              <a:rPr lang="en-US" sz="2800" dirty="0">
                <a:effectLst>
                  <a:outerShdw blurRad="38100" dist="38100" dir="2700000" algn="tl">
                    <a:srgbClr val="000000">
                      <a:alpha val="43137"/>
                    </a:srgbClr>
                  </a:outerShdw>
                </a:effectLst>
              </a:rPr>
              <a:t> but physical description</a:t>
            </a:r>
          </a:p>
          <a:p>
            <a:pPr marL="1524000" lvl="2" indent="-609600" algn="l"/>
            <a:r>
              <a:rPr lang="en-US" b="1" i="1" dirty="0">
                <a:effectLst>
                  <a:outerShdw blurRad="38100" dist="38100" dir="2700000" algn="tl">
                    <a:srgbClr val="000000">
                      <a:alpha val="43137"/>
                    </a:srgbClr>
                  </a:outerShdw>
                </a:effectLst>
              </a:rPr>
              <a:t>“Confident Boast”</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   </a:t>
            </a:r>
          </a:p>
          <a:p>
            <a:pPr marL="1066800" lvl="1" indent="-609600" algn="l">
              <a:buFontTx/>
              <a:buChar char="•"/>
            </a:pPr>
            <a:r>
              <a:rPr lang="en-US" sz="2800" b="1" u="sng" dirty="0">
                <a:effectLst>
                  <a:outerShdw blurRad="38100" dist="38100" dir="2700000" algn="tl">
                    <a:srgbClr val="000000">
                      <a:alpha val="43137"/>
                    </a:srgbClr>
                  </a:outerShdw>
                </a:effectLst>
              </a:rPr>
              <a:t>Isaiah 59:19</a:t>
            </a:r>
            <a:r>
              <a:rPr lang="en-US" sz="2800" dirty="0">
                <a:effectLst>
                  <a:outerShdw blurRad="38100" dist="38100" dir="2700000" algn="tl">
                    <a:srgbClr val="000000">
                      <a:alpha val="43137"/>
                    </a:srgbClr>
                  </a:outerShdw>
                </a:effectLst>
              </a:rPr>
              <a:t> - comes in like a </a:t>
            </a:r>
            <a:r>
              <a:rPr lang="en-US" sz="2800" u="sng" dirty="0">
                <a:effectLst>
                  <a:outerShdw blurRad="38100" dist="38100" dir="2700000" algn="tl">
                    <a:srgbClr val="000000">
                      <a:alpha val="43137"/>
                    </a:srgbClr>
                  </a:outerShdw>
                </a:effectLst>
              </a:rPr>
              <a:t>flood </a:t>
            </a:r>
            <a:r>
              <a:rPr lang="en-US" sz="2800" dirty="0">
                <a:effectLst>
                  <a:outerShdw blurRad="38100" dist="38100" dir="2700000" algn="tl">
                    <a:srgbClr val="000000">
                      <a:alpha val="43137"/>
                    </a:srgbClr>
                  </a:outerShdw>
                </a:effectLst>
              </a:rPr>
              <a:t>(stream</a:t>
            </a:r>
            <a:r>
              <a:rPr lang="en-US" sz="2800" i="1" dirty="0">
                <a:effectLst>
                  <a:outerShdw blurRad="38100" dist="38100" dir="2700000" algn="tl">
                    <a:srgbClr val="000000">
                      <a:alpha val="43137"/>
                    </a:srgbClr>
                  </a:outerShdw>
                </a:effectLst>
              </a:rPr>
              <a:t>/flow</a:t>
            </a:r>
            <a:r>
              <a:rPr lang="en-US" sz="2800" dirty="0">
                <a:effectLst>
                  <a:outerShdw blurRad="38100" dist="38100" dir="2700000" algn="tl">
                    <a:srgbClr val="000000">
                      <a:alpha val="43137"/>
                    </a:srgbClr>
                  </a:outerShdw>
                </a:effectLst>
              </a:rPr>
              <a:t>)</a:t>
            </a:r>
          </a:p>
          <a:p>
            <a:pPr marL="1066800" lvl="1" indent="-609600" algn="l">
              <a:buFontTx/>
              <a:buChar char="•"/>
            </a:pPr>
            <a:r>
              <a:rPr lang="en-US" sz="2800" dirty="0">
                <a:effectLst>
                  <a:outerShdw blurRad="38100" dist="38100" dir="2700000" algn="tl">
                    <a:srgbClr val="000000">
                      <a:alpha val="43137"/>
                    </a:srgbClr>
                  </a:outerShdw>
                </a:effectLst>
              </a:rPr>
              <a:t>The Spirit will raise up a standard</a:t>
            </a:r>
          </a:p>
        </p:txBody>
      </p:sp>
      <p:pic>
        <p:nvPicPr>
          <p:cNvPr id="86020" name="Picture 4" descr="Goliath-fist up on mt"/>
          <p:cNvPicPr>
            <a:picLocks noChangeAspect="1" noChangeArrowheads="1"/>
          </p:cNvPicPr>
          <p:nvPr/>
        </p:nvPicPr>
        <p:blipFill>
          <a:blip r:embed="rId2" cstate="print"/>
          <a:srcRect/>
          <a:stretch>
            <a:fillRect/>
          </a:stretch>
        </p:blipFill>
        <p:spPr bwMode="auto">
          <a:xfrm>
            <a:off x="7010400" y="0"/>
            <a:ext cx="2133600" cy="2667000"/>
          </a:xfrm>
          <a:prstGeom prst="rect">
            <a:avLst/>
          </a:prstGeom>
          <a:no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fade">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fade">
                                      <p:cBhvr>
                                        <p:cTn id="12" dur="500"/>
                                        <p:tgtEl>
                                          <p:spTgt spid="86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fade">
                                      <p:cBhvr>
                                        <p:cTn id="22" dur="500"/>
                                        <p:tgtEl>
                                          <p:spTgt spid="86019">
                                            <p:txEl>
                                              <p:pRg st="3" end="3"/>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86020"/>
                                        </p:tgtEl>
                                        <p:attrNameLst>
                                          <p:attrName>style.visibility</p:attrName>
                                        </p:attrNameLst>
                                      </p:cBhvr>
                                      <p:to>
                                        <p:strVal val="visible"/>
                                      </p:to>
                                    </p:set>
                                    <p:animEffect transition="in" filter="fade">
                                      <p:cBhvr>
                                        <p:cTn id="26" dur="1000"/>
                                        <p:tgtEl>
                                          <p:spTgt spid="860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6019">
                                            <p:txEl>
                                              <p:pRg st="4" end="4"/>
                                            </p:txEl>
                                          </p:spTgt>
                                        </p:tgtEl>
                                        <p:attrNameLst>
                                          <p:attrName>style.visibility</p:attrName>
                                        </p:attrNameLst>
                                      </p:cBhvr>
                                      <p:to>
                                        <p:strVal val="visible"/>
                                      </p:to>
                                    </p:set>
                                    <p:animEffect transition="in" filter="fade">
                                      <p:cBhvr>
                                        <p:cTn id="31" dur="500"/>
                                        <p:tgtEl>
                                          <p:spTgt spid="86019">
                                            <p:txEl>
                                              <p:pRg st="4" end="4"/>
                                            </p:txEl>
                                          </p:spTgt>
                                        </p:tgtEl>
                                      </p:cBhvr>
                                    </p:animEffect>
                                  </p:childTnLst>
                                </p:cTn>
                              </p:par>
                            </p:childTnLst>
                          </p:cTn>
                        </p:par>
                        <p:par>
                          <p:cTn id="32" fill="hold">
                            <p:stCondLst>
                              <p:cond delay="500"/>
                            </p:stCondLst>
                            <p:childTnLst>
                              <p:par>
                                <p:cTn id="33" presetID="6" presetClass="emph" presetSubtype="0" fill="hold" nodeType="afterEffect">
                                  <p:stCondLst>
                                    <p:cond delay="0"/>
                                  </p:stCondLst>
                                  <p:childTnLst>
                                    <p:animScale>
                                      <p:cBhvr>
                                        <p:cTn id="34" dur="2000" fill="hold"/>
                                        <p:tgtEl>
                                          <p:spTgt spid="86019">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CBC0F-CE8B-C8D8-FD5D-8A22BFEE8645}"/>
              </a:ext>
            </a:extLst>
          </p:cNvPr>
          <p:cNvSpPr>
            <a:spLocks noGrp="1"/>
          </p:cNvSpPr>
          <p:nvPr>
            <p:ph idx="1"/>
          </p:nvPr>
        </p:nvSpPr>
        <p:spPr>
          <a:xfrm>
            <a:off x="152400" y="152400"/>
            <a:ext cx="8915400" cy="6477000"/>
          </a:xfrm>
        </p:spPr>
        <p:txBody>
          <a:bodyPr/>
          <a:lstStyle/>
          <a:p>
            <a:pPr marL="0" indent="0">
              <a:buNone/>
            </a:pPr>
            <a:r>
              <a:rPr lang="en-US" sz="2800" b="1" dirty="0">
                <a:effectLst>
                  <a:outerShdw blurRad="38100" dist="38100" dir="2700000" algn="tl">
                    <a:srgbClr val="000000">
                      <a:alpha val="43137"/>
                    </a:srgbClr>
                  </a:outerShdw>
                </a:effectLst>
              </a:rPr>
              <a:t>Luke 4:13 (KJV)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all the temptation, he departed from him for a season.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indent="0">
              <a:buNone/>
            </a:pPr>
            <a:r>
              <a:rPr lang="en-US" sz="2800" b="1" dirty="0">
                <a:effectLst>
                  <a:outerShdw blurRad="38100" dist="38100" dir="2700000" algn="tl">
                    <a:srgbClr val="000000">
                      <a:alpha val="43137"/>
                    </a:srgbClr>
                  </a:outerShdw>
                </a:effectLst>
              </a:rPr>
              <a:t>Luke 4:13 (MSG)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That completed the testing. The Devil retreated temporarily, lying in wait for another opportunity</a:t>
            </a:r>
            <a:r>
              <a:rPr lang="en-US" sz="2800" dirty="0"/>
              <a:t>. </a:t>
            </a:r>
          </a:p>
          <a:p>
            <a:pPr marL="0" indent="0">
              <a:buNone/>
            </a:pPr>
            <a:br>
              <a:rPr lang="en-US" sz="2800" dirty="0"/>
            </a:br>
            <a:r>
              <a:rPr lang="en-US" sz="2800" b="1" dirty="0">
                <a:effectLst>
                  <a:outerShdw blurRad="38100" dist="38100" dir="2700000" algn="tl">
                    <a:srgbClr val="000000">
                      <a:alpha val="43137"/>
                    </a:srgbClr>
                  </a:outerShdw>
                </a:effectLst>
              </a:rPr>
              <a:t>Luke 4:13 (AMP)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every [the complete cycle of] temptation, he [temporarily] left Him [that is, stood off from Him] until another more opportune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favorable time.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indent="0">
              <a:buNone/>
            </a:pPr>
            <a:endParaRPr lang="en-US" sz="4400" dirty="0"/>
          </a:p>
        </p:txBody>
      </p:sp>
    </p:spTree>
    <p:extLst>
      <p:ext uri="{BB962C8B-B14F-4D97-AF65-F5344CB8AC3E}">
        <p14:creationId xmlns:p14="http://schemas.microsoft.com/office/powerpoint/2010/main" val="2708457544"/>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6CBC0F-CE8B-C8D8-FD5D-8A22BFEE8645}"/>
              </a:ext>
            </a:extLst>
          </p:cNvPr>
          <p:cNvSpPr>
            <a:spLocks noGrp="1"/>
          </p:cNvSpPr>
          <p:nvPr>
            <p:ph idx="1"/>
          </p:nvPr>
        </p:nvSpPr>
        <p:spPr>
          <a:xfrm>
            <a:off x="152400" y="152400"/>
            <a:ext cx="8915400" cy="6477000"/>
          </a:xfrm>
        </p:spPr>
        <p:txBody>
          <a:bodyPr/>
          <a:lstStyle/>
          <a:p>
            <a:pPr marL="0" indent="0">
              <a:buNone/>
            </a:pPr>
            <a:r>
              <a:rPr lang="en-US" sz="2800" b="1" dirty="0">
                <a:effectLst>
                  <a:outerShdw blurRad="38100" dist="38100" dir="2700000" algn="tl">
                    <a:srgbClr val="000000">
                      <a:alpha val="43137"/>
                    </a:srgbClr>
                  </a:outerShdw>
                </a:effectLst>
              </a:rPr>
              <a:t>Luke 4:13 (KJV)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all the temptation, he departed from him for a season.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indent="0">
              <a:buNone/>
            </a:pPr>
            <a:r>
              <a:rPr lang="en-US" sz="2800" b="1" dirty="0">
                <a:effectLst>
                  <a:outerShdw blurRad="38100" dist="38100" dir="2700000" algn="tl">
                    <a:srgbClr val="000000">
                      <a:alpha val="43137"/>
                    </a:srgbClr>
                  </a:outerShdw>
                </a:effectLst>
              </a:rPr>
              <a:t>Luke 4:13 (MSG)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That completed the testing. The Devil retreated temporarily, lying in wait for another opportunity</a:t>
            </a:r>
            <a:r>
              <a:rPr lang="en-US" sz="2800" dirty="0"/>
              <a:t>. </a:t>
            </a:r>
          </a:p>
          <a:p>
            <a:pPr marL="0" indent="0">
              <a:buNone/>
            </a:pPr>
            <a:br>
              <a:rPr lang="en-US" sz="2800" dirty="0"/>
            </a:br>
            <a:r>
              <a:rPr lang="en-US" sz="2800" b="1" dirty="0">
                <a:effectLst>
                  <a:outerShdw blurRad="38100" dist="38100" dir="2700000" algn="tl">
                    <a:srgbClr val="000000">
                      <a:alpha val="43137"/>
                    </a:srgbClr>
                  </a:outerShdw>
                </a:effectLst>
              </a:rPr>
              <a:t>Luke 4:13 (AMP) </a:t>
            </a:r>
            <a:br>
              <a:rPr lang="en-US" sz="2800" dirty="0">
                <a:effectLst>
                  <a:outerShdw blurRad="38100" dist="38100" dir="2700000" algn="tl">
                    <a:srgbClr val="000000">
                      <a:alpha val="43137"/>
                    </a:srgbClr>
                  </a:outerShdw>
                </a:effectLst>
              </a:rPr>
            </a:br>
            <a:r>
              <a:rPr lang="en-US" sz="2800"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 And when the devil had ended every [the complete cycle of] temptation, he [temporarily] left Him [that is, stood off from Him] until another more opportune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favorable time. </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a:p>
            <a:pPr marL="0" indent="0">
              <a:buNone/>
            </a:pPr>
            <a:endParaRPr lang="en-US" sz="4400" dirty="0"/>
          </a:p>
        </p:txBody>
      </p:sp>
    </p:spTree>
    <p:extLst>
      <p:ext uri="{BB962C8B-B14F-4D97-AF65-F5344CB8AC3E}">
        <p14:creationId xmlns:p14="http://schemas.microsoft.com/office/powerpoint/2010/main" val="90781271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Rectangle 3"/>
          <p:cNvSpPr>
            <a:spLocks noGrp="1" noChangeArrowheads="1"/>
          </p:cNvSpPr>
          <p:nvPr>
            <p:ph type="ctrTitle"/>
          </p:nvPr>
        </p:nvSpPr>
        <p:spPr>
          <a:xfrm>
            <a:off x="381000" y="304800"/>
            <a:ext cx="8382000" cy="1219200"/>
          </a:xfrm>
          <a:solidFill>
            <a:srgbClr val="FFFFFF">
              <a:alpha val="64999"/>
            </a:srgbClr>
          </a:solidFill>
        </p:spPr>
        <p:txBody>
          <a:bodyPr/>
          <a:lstStyle/>
          <a:p>
            <a:pPr algn="l"/>
            <a:r>
              <a:rPr lang="en-US" sz="3600" dirty="0">
                <a:latin typeface="Arial Rounded MT Bold" pitchFamily="34" charset="0"/>
              </a:rPr>
              <a:t>II.</a:t>
            </a:r>
            <a:r>
              <a:rPr lang="en-US" dirty="0">
                <a:latin typeface="Arial Rounded MT Bold" pitchFamily="34" charset="0"/>
              </a:rPr>
              <a:t> </a:t>
            </a:r>
            <a:r>
              <a:rPr lang="en-US" sz="3600" dirty="0">
                <a:effectLst>
                  <a:outerShdw blurRad="38100" dist="38100" dir="2700000" algn="tl">
                    <a:srgbClr val="000000">
                      <a:alpha val="43137"/>
                    </a:srgbClr>
                  </a:outerShdw>
                </a:effectLst>
                <a:latin typeface="+mn-lt"/>
              </a:rPr>
              <a:t>He Could not Trust in the…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…Arm of the Flesh</a:t>
            </a:r>
            <a:r>
              <a:rPr lang="en-US" dirty="0">
                <a:effectLst>
                  <a:outerShdw blurRad="38100" dist="38100" dir="2700000" algn="tl">
                    <a:srgbClr val="000000">
                      <a:alpha val="43137"/>
                    </a:srgbClr>
                  </a:outerShdw>
                </a:effectLst>
                <a:latin typeface="+mn-lt"/>
              </a:rPr>
              <a:t> (15-16)</a:t>
            </a:r>
          </a:p>
        </p:txBody>
      </p:sp>
      <p:sp>
        <p:nvSpPr>
          <p:cNvPr id="72708" name="Rectangle 4"/>
          <p:cNvSpPr>
            <a:spLocks noGrp="1" noChangeArrowheads="1"/>
          </p:cNvSpPr>
          <p:nvPr>
            <p:ph type="subTitle" idx="1"/>
          </p:nvPr>
        </p:nvSpPr>
        <p:spPr>
          <a:xfrm>
            <a:off x="381000" y="1600200"/>
            <a:ext cx="8382000" cy="4953000"/>
          </a:xfrm>
          <a:solidFill>
            <a:srgbClr val="FFFFFF">
              <a:alpha val="64999"/>
            </a:srgbClr>
          </a:solidFill>
        </p:spPr>
        <p:txBody>
          <a:bodyPr/>
          <a:lstStyle/>
          <a:p>
            <a:pPr marL="609600" indent="-609600" algn="l">
              <a:buFont typeface="Wingdings" pitchFamily="2" charset="2"/>
              <a:buAutoNum type="arabicPeriod"/>
            </a:pPr>
            <a:r>
              <a:rPr lang="en-US" b="1" u="sng" dirty="0">
                <a:effectLst>
                  <a:outerShdw blurRad="38100" dist="38100" dir="2700000" algn="tl">
                    <a:srgbClr val="000000">
                      <a:alpha val="43137"/>
                    </a:srgbClr>
                  </a:outerShdw>
                </a:effectLst>
              </a:rPr>
              <a:t>His State</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“...he </a:t>
            </a:r>
            <a:r>
              <a:rPr lang="en-US" sz="2800" b="1" i="1" dirty="0">
                <a:effectLst>
                  <a:outerShdw blurRad="38100" dist="38100" dir="2700000" algn="tl">
                    <a:srgbClr val="000000">
                      <a:alpha val="43137"/>
                    </a:srgbClr>
                  </a:outerShdw>
                </a:effectLst>
              </a:rPr>
              <a:t>grew weak</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p>
          <a:p>
            <a:pPr marL="1066800" lvl="1" indent="-609600" algn="l">
              <a:buFontTx/>
              <a:buChar char="•"/>
            </a:pPr>
            <a:r>
              <a:rPr lang="en-US" sz="2800" b="1" u="sng" dirty="0" err="1">
                <a:effectLst>
                  <a:outerShdw blurRad="38100" dist="38100" dir="2700000" algn="tl">
                    <a:srgbClr val="000000">
                      <a:alpha val="43137"/>
                    </a:srgbClr>
                  </a:outerShdw>
                </a:effectLst>
              </a:rPr>
              <a:t>Neh</a:t>
            </a:r>
            <a:r>
              <a:rPr lang="en-US" sz="2800" b="1" u="sng" dirty="0">
                <a:effectLst>
                  <a:outerShdw blurRad="38100" dist="38100" dir="2700000" algn="tl">
                    <a:srgbClr val="000000">
                      <a:alpha val="43137"/>
                    </a:srgbClr>
                  </a:outerShdw>
                </a:effectLst>
              </a:rPr>
              <a:t> 4:10 </a:t>
            </a:r>
            <a:r>
              <a:rPr lang="en-US" sz="2800" b="1"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strength</a:t>
            </a:r>
            <a:r>
              <a:rPr lang="en-US" sz="2800" u="sng"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ability to reproduce</a:t>
            </a:r>
            <a:r>
              <a:rPr lang="en-US" sz="2800" dirty="0">
                <a:effectLst>
                  <a:outerShdw blurRad="38100" dist="38100" dir="2700000" algn="tl">
                    <a:srgbClr val="000000">
                      <a:alpha val="43137"/>
                    </a:srgbClr>
                  </a:outerShdw>
                </a:effectLst>
              </a:rPr>
              <a:t>) </a:t>
            </a:r>
          </a:p>
          <a:p>
            <a:pPr marL="1524000" lvl="2" indent="-609600" algn="l"/>
            <a:r>
              <a:rPr lang="en-US" sz="2800" dirty="0">
                <a:effectLst>
                  <a:outerShdw blurRad="38100" dist="38100" dir="2700000" algn="tl">
                    <a:srgbClr val="000000">
                      <a:alpha val="43137"/>
                    </a:srgbClr>
                  </a:outerShdw>
                </a:effectLst>
              </a:rPr>
              <a:t>  Burden bearers </a:t>
            </a:r>
            <a:r>
              <a:rPr lang="en-US" sz="2800" b="1" u="sng" dirty="0">
                <a:effectLst>
                  <a:outerShdw blurRad="38100" dist="38100" dir="2700000" algn="tl">
                    <a:srgbClr val="000000">
                      <a:alpha val="43137"/>
                    </a:srgbClr>
                  </a:outerShdw>
                </a:effectLst>
              </a:rPr>
              <a:t>decayed</a:t>
            </a:r>
            <a:r>
              <a:rPr lang="en-US" sz="2800" dirty="0">
                <a:effectLst>
                  <a:outerShdw blurRad="38100" dist="38100" dir="2700000" algn="tl">
                    <a:srgbClr val="000000">
                      <a:alpha val="43137"/>
                    </a:srgbClr>
                  </a:outerShdw>
                </a:effectLst>
              </a:rPr>
              <a:t> (weak</a:t>
            </a:r>
            <a:r>
              <a:rPr lang="en-US" sz="2800" i="1" dirty="0">
                <a:effectLst>
                  <a:outerShdw blurRad="38100" dist="38100" dir="2700000" algn="tl">
                    <a:srgbClr val="000000">
                      <a:alpha val="43137"/>
                    </a:srgbClr>
                  </a:outerShdw>
                </a:effectLst>
              </a:rPr>
              <a:t> knees</a:t>
            </a:r>
            <a:r>
              <a:rPr lang="en-US" sz="2800" dirty="0">
                <a:effectLst>
                  <a:outerShdw blurRad="38100" dist="38100" dir="2700000" algn="tl">
                    <a:srgbClr val="000000">
                      <a:alpha val="43137"/>
                    </a:srgbClr>
                  </a:outerShdw>
                </a:effectLst>
              </a:rPr>
              <a:t>)</a:t>
            </a:r>
          </a:p>
          <a:p>
            <a:pPr marL="1066800" lvl="1" indent="-609600" algn="l">
              <a:buFontTx/>
              <a:buChar char="•"/>
            </a:pPr>
            <a:r>
              <a:rPr lang="en-US" sz="2800" i="1" dirty="0">
                <a:effectLst>
                  <a:outerShdw blurRad="38100" dist="38100" dir="2700000" algn="tl">
                    <a:srgbClr val="000000">
                      <a:alpha val="43137"/>
                    </a:srgbClr>
                  </a:outerShdw>
                </a:effectLst>
              </a:rPr>
              <a:t>Devil thought good time to destroy David </a:t>
            </a:r>
          </a:p>
          <a:p>
            <a:pPr marL="1066800" lvl="1" indent="-609600" algn="l">
              <a:buFontTx/>
              <a:buChar char="•"/>
            </a:pPr>
            <a:r>
              <a:rPr lang="en-US" sz="2800" dirty="0">
                <a:effectLst>
                  <a:outerShdw blurRad="38100" dist="38100" dir="2700000" algn="tl">
                    <a:srgbClr val="000000">
                      <a:alpha val="43137"/>
                    </a:srgbClr>
                  </a:outerShdw>
                </a:effectLst>
              </a:rPr>
              <a:t>Sad many Christians wait for same thing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fade">
                                      <p:cBhvr>
                                        <p:cTn id="7" dur="1000"/>
                                        <p:tgtEl>
                                          <p:spTgt spid="72707"/>
                                        </p:tgtEl>
                                      </p:cBhvr>
                                    </p:animEffect>
                                    <p:anim calcmode="lin" valueType="num">
                                      <p:cBhvr>
                                        <p:cTn id="8" dur="1000" fill="hold"/>
                                        <p:tgtEl>
                                          <p:spTgt spid="72707"/>
                                        </p:tgtEl>
                                        <p:attrNameLst>
                                          <p:attrName>ppt_x</p:attrName>
                                        </p:attrNameLst>
                                      </p:cBhvr>
                                      <p:tavLst>
                                        <p:tav tm="0">
                                          <p:val>
                                            <p:strVal val="#ppt_x"/>
                                          </p:val>
                                        </p:tav>
                                        <p:tav tm="100000">
                                          <p:val>
                                            <p:strVal val="#ppt_x"/>
                                          </p:val>
                                        </p:tav>
                                      </p:tavLst>
                                    </p:anim>
                                    <p:anim calcmode="lin" valueType="num">
                                      <p:cBhvr>
                                        <p:cTn id="9" dur="1000" fill="hold"/>
                                        <p:tgtEl>
                                          <p:spTgt spid="7270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2708">
                                            <p:bg/>
                                          </p:spTgt>
                                        </p:tgtEl>
                                        <p:attrNameLst>
                                          <p:attrName>style.visibility</p:attrName>
                                        </p:attrNameLst>
                                      </p:cBhvr>
                                      <p:to>
                                        <p:strVal val="visible"/>
                                      </p:to>
                                    </p:set>
                                    <p:animEffect transition="in" filter="fade">
                                      <p:cBhvr>
                                        <p:cTn id="14" dur="500"/>
                                        <p:tgtEl>
                                          <p:spTgt spid="72708">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2708">
                                            <p:txEl>
                                              <p:pRg st="0" end="0"/>
                                            </p:txEl>
                                          </p:spTgt>
                                        </p:tgtEl>
                                        <p:attrNameLst>
                                          <p:attrName>style.visibility</p:attrName>
                                        </p:attrNameLst>
                                      </p:cBhvr>
                                      <p:to>
                                        <p:strVal val="visible"/>
                                      </p:to>
                                    </p:set>
                                    <p:animEffect transition="in" filter="fade">
                                      <p:cBhvr>
                                        <p:cTn id="17" dur="500"/>
                                        <p:tgtEl>
                                          <p:spTgt spid="7270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2708">
                                            <p:txEl>
                                              <p:pRg st="1" end="1"/>
                                            </p:txEl>
                                          </p:spTgt>
                                        </p:tgtEl>
                                        <p:attrNameLst>
                                          <p:attrName>style.visibility</p:attrName>
                                        </p:attrNameLst>
                                      </p:cBhvr>
                                      <p:to>
                                        <p:strVal val="visible"/>
                                      </p:to>
                                    </p:set>
                                    <p:animEffect transition="in" filter="fade">
                                      <p:cBhvr>
                                        <p:cTn id="22" dur="500"/>
                                        <p:tgtEl>
                                          <p:spTgt spid="7270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2708">
                                            <p:txEl>
                                              <p:pRg st="2" end="2"/>
                                            </p:txEl>
                                          </p:spTgt>
                                        </p:tgtEl>
                                        <p:attrNameLst>
                                          <p:attrName>style.visibility</p:attrName>
                                        </p:attrNameLst>
                                      </p:cBhvr>
                                      <p:to>
                                        <p:strVal val="visible"/>
                                      </p:to>
                                    </p:set>
                                    <p:animEffect transition="in" filter="fade">
                                      <p:cBhvr>
                                        <p:cTn id="27" dur="500"/>
                                        <p:tgtEl>
                                          <p:spTgt spid="7270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708">
                                            <p:txEl>
                                              <p:pRg st="3" end="3"/>
                                            </p:txEl>
                                          </p:spTgt>
                                        </p:tgtEl>
                                        <p:attrNameLst>
                                          <p:attrName>style.visibility</p:attrName>
                                        </p:attrNameLst>
                                      </p:cBhvr>
                                      <p:to>
                                        <p:strVal val="visible"/>
                                      </p:to>
                                    </p:set>
                                    <p:animEffect transition="in" filter="fade">
                                      <p:cBhvr>
                                        <p:cTn id="32" dur="500"/>
                                        <p:tgtEl>
                                          <p:spTgt spid="72708">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2708">
                                            <p:txEl>
                                              <p:pRg st="4" end="4"/>
                                            </p:txEl>
                                          </p:spTgt>
                                        </p:tgtEl>
                                        <p:attrNameLst>
                                          <p:attrName>style.visibility</p:attrName>
                                        </p:attrNameLst>
                                      </p:cBhvr>
                                      <p:to>
                                        <p:strVal val="visible"/>
                                      </p:to>
                                    </p:set>
                                    <p:animEffect transition="in" filter="fade">
                                      <p:cBhvr>
                                        <p:cTn id="37" dur="500"/>
                                        <p:tgtEl>
                                          <p:spTgt spid="727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animBg="1"/>
      <p:bldP spid="7270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81000" y="304800"/>
            <a:ext cx="8382000" cy="1219200"/>
          </a:xfrm>
          <a:solidFill>
            <a:srgbClr val="FFFFFF">
              <a:alpha val="64999"/>
            </a:srgbClr>
          </a:solidFill>
        </p:spPr>
        <p:txBody>
          <a:bodyPr/>
          <a:lstStyle/>
          <a:p>
            <a:pPr algn="l"/>
            <a:r>
              <a:rPr lang="en-US" sz="3600" dirty="0">
                <a:effectLst>
                  <a:outerShdw blurRad="38100" dist="38100" dir="2700000" algn="tl">
                    <a:srgbClr val="000000">
                      <a:alpha val="43137"/>
                    </a:srgbClr>
                  </a:outerShdw>
                </a:effectLst>
                <a:latin typeface="Arial Rounded MT Bold" pitchFamily="34" charset="0"/>
              </a:rPr>
              <a:t>II. He Could not Trust in the… </a:t>
            </a:r>
            <a:br>
              <a:rPr lang="en-US" sz="3600" dirty="0">
                <a:effectLst>
                  <a:outerShdw blurRad="38100" dist="38100" dir="2700000" algn="tl">
                    <a:srgbClr val="000000">
                      <a:alpha val="43137"/>
                    </a:srgbClr>
                  </a:outerShdw>
                </a:effectLst>
                <a:latin typeface="Arial Rounded MT Bold" pitchFamily="34" charset="0"/>
              </a:rPr>
            </a:br>
            <a:r>
              <a:rPr lang="en-US" sz="3600" dirty="0">
                <a:effectLst>
                  <a:outerShdw blurRad="38100" dist="38100" dir="2700000" algn="tl">
                    <a:srgbClr val="000000">
                      <a:alpha val="43137"/>
                    </a:srgbClr>
                  </a:outerShdw>
                </a:effectLst>
                <a:latin typeface="Arial Rounded MT Bold" pitchFamily="34" charset="0"/>
              </a:rPr>
              <a:t>     …Arm of the Flesh</a:t>
            </a:r>
            <a:r>
              <a:rPr lang="en-US" dirty="0">
                <a:effectLst>
                  <a:outerShdw blurRad="38100" dist="38100" dir="2700000" algn="tl">
                    <a:srgbClr val="000000">
                      <a:alpha val="43137"/>
                    </a:srgbClr>
                  </a:outerShdw>
                </a:effectLst>
              </a:rPr>
              <a:t> (15-16)</a:t>
            </a:r>
          </a:p>
        </p:txBody>
      </p:sp>
      <p:sp>
        <p:nvSpPr>
          <p:cNvPr id="88067" name="Rectangle 3"/>
          <p:cNvSpPr>
            <a:spLocks noGrp="1" noChangeArrowheads="1"/>
          </p:cNvSpPr>
          <p:nvPr>
            <p:ph type="subTitle" idx="1"/>
          </p:nvPr>
        </p:nvSpPr>
        <p:spPr>
          <a:xfrm>
            <a:off x="381000" y="1600200"/>
            <a:ext cx="8382000" cy="4953000"/>
          </a:xfrm>
          <a:solidFill>
            <a:srgbClr val="FFFFFF">
              <a:alpha val="64999"/>
            </a:srgbClr>
          </a:solidFill>
        </p:spPr>
        <p:txBody>
          <a:bodyPr/>
          <a:lstStyle/>
          <a:p>
            <a:pPr marL="609600" indent="-609600" algn="l">
              <a:buFont typeface="Wingdings" pitchFamily="2" charset="2"/>
              <a:buAutoNum type="arabicPeriod" startAt="2"/>
            </a:pPr>
            <a:r>
              <a:rPr lang="en-US" b="1" u="sng" dirty="0">
                <a:effectLst>
                  <a:outerShdw blurRad="38100" dist="38100" dir="2700000" algn="tl">
                    <a:srgbClr val="000000">
                      <a:alpha val="43137"/>
                    </a:srgbClr>
                  </a:outerShdw>
                </a:effectLst>
              </a:rPr>
              <a:t>His Situation</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t>
            </a:r>
            <a:r>
              <a:rPr lang="en-US" sz="2800" b="1" i="1" dirty="0">
                <a:effectLst>
                  <a:outerShdw blurRad="38100" dist="38100" dir="2700000" algn="tl">
                    <a:srgbClr val="000000">
                      <a:alpha val="43137"/>
                    </a:srgbClr>
                  </a:outerShdw>
                </a:effectLst>
              </a:rPr>
              <a:t>new sword</a:t>
            </a: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p>
          <a:p>
            <a:pPr marL="1066800" lvl="1" indent="-609600" algn="l">
              <a:buFontTx/>
              <a:buChar char="•"/>
            </a:pPr>
            <a:r>
              <a:rPr lang="en-US" sz="2800" dirty="0">
                <a:effectLst>
                  <a:outerShdw blurRad="38100" dist="38100" dir="2700000" algn="tl">
                    <a:srgbClr val="000000">
                      <a:alpha val="43137"/>
                    </a:srgbClr>
                  </a:outerShdw>
                </a:effectLst>
              </a:rPr>
              <a:t>Just when you think you’ve seen it all</a:t>
            </a:r>
          </a:p>
          <a:p>
            <a:pPr marL="1066800" lvl="1" indent="-609600" algn="l">
              <a:buFontTx/>
              <a:buChar char="•"/>
            </a:pPr>
            <a:r>
              <a:rPr lang="en-US" sz="2800" b="1" u="sng" dirty="0">
                <a:effectLst>
                  <a:outerShdw blurRad="38100" dist="38100" dir="2700000" algn="tl">
                    <a:srgbClr val="000000">
                      <a:alpha val="43137"/>
                    </a:srgbClr>
                  </a:outerShdw>
                </a:effectLst>
              </a:rPr>
              <a:t>Psalm 34:19</a:t>
            </a:r>
            <a:r>
              <a:rPr lang="en-US" sz="2800"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many</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cast together</a:t>
            </a:r>
            <a:r>
              <a:rPr lang="en-US" sz="2800" dirty="0">
                <a:effectLst>
                  <a:outerShdw blurRad="38100" dist="38100" dir="2700000" algn="tl">
                    <a:srgbClr val="000000">
                      <a:alpha val="43137"/>
                    </a:srgbClr>
                  </a:outerShdw>
                </a:effectLst>
              </a:rPr>
              <a:t>)</a:t>
            </a:r>
          </a:p>
          <a:p>
            <a:pPr marL="1066800" lvl="1" indent="-609600" algn="l"/>
            <a:r>
              <a:rPr lang="en-US" sz="2800"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Affliction</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broken pieces; harm</a:t>
            </a:r>
            <a:r>
              <a:rPr lang="en-US" sz="2800" dirty="0">
                <a:effectLst>
                  <a:outerShdw blurRad="38100" dist="38100" dir="2700000" algn="tl">
                    <a:srgbClr val="000000">
                      <a:alpha val="43137"/>
                    </a:srgbClr>
                  </a:outerShdw>
                </a:effectLst>
              </a:rPr>
              <a:t> ) </a:t>
            </a:r>
          </a:p>
          <a:p>
            <a:pPr marL="1524000" lvl="2" indent="-609600" algn="l"/>
            <a:r>
              <a:rPr lang="en-US" sz="2800" dirty="0">
                <a:effectLst>
                  <a:outerShdw blurRad="38100" dist="38100" dir="2700000" algn="tl">
                    <a:srgbClr val="000000">
                      <a:alpha val="43137"/>
                    </a:srgbClr>
                  </a:outerShdw>
                </a:effectLst>
              </a:rPr>
              <a:t>  Righteous… </a:t>
            </a:r>
            <a:r>
              <a:rPr lang="en-US" sz="2800" b="1"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Delivereth</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defend without fail</a:t>
            </a:r>
            <a:r>
              <a:rPr lang="en-US" sz="2800" dirty="0">
                <a:effectLst>
                  <a:outerShdw blurRad="38100" dist="38100" dir="2700000" algn="tl">
                    <a:srgbClr val="000000">
                      <a:alpha val="43137"/>
                    </a:srgbClr>
                  </a:outerShdw>
                </a:effectLst>
              </a:rPr>
              <a:t> )...”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8067">
                                            <p:bg/>
                                          </p:spTgt>
                                        </p:tgtEl>
                                        <p:attrNameLst>
                                          <p:attrName>style.visibility</p:attrName>
                                        </p:attrNameLst>
                                      </p:cBhvr>
                                      <p:to>
                                        <p:strVal val="visible"/>
                                      </p:to>
                                    </p:set>
                                    <p:animEffect transition="in" filter="fade">
                                      <p:cBhvr>
                                        <p:cTn id="7" dur="500"/>
                                        <p:tgtEl>
                                          <p:spTgt spid="8806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067">
                                            <p:txEl>
                                              <p:pRg st="0" end="0"/>
                                            </p:txEl>
                                          </p:spTgt>
                                        </p:tgtEl>
                                        <p:attrNameLst>
                                          <p:attrName>style.visibility</p:attrName>
                                        </p:attrNameLst>
                                      </p:cBhvr>
                                      <p:to>
                                        <p:strVal val="visible"/>
                                      </p:to>
                                    </p:set>
                                    <p:animEffect transition="in" filter="fade">
                                      <p:cBhvr>
                                        <p:cTn id="10" dur="500"/>
                                        <p:tgtEl>
                                          <p:spTgt spid="880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8067">
                                            <p:txEl>
                                              <p:pRg st="1" end="1"/>
                                            </p:txEl>
                                          </p:spTgt>
                                        </p:tgtEl>
                                        <p:attrNameLst>
                                          <p:attrName>style.visibility</p:attrName>
                                        </p:attrNameLst>
                                      </p:cBhvr>
                                      <p:to>
                                        <p:strVal val="visible"/>
                                      </p:to>
                                    </p:set>
                                    <p:animEffect transition="in" filter="fade">
                                      <p:cBhvr>
                                        <p:cTn id="15" dur="500"/>
                                        <p:tgtEl>
                                          <p:spTgt spid="880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8067">
                                            <p:txEl>
                                              <p:pRg st="2" end="2"/>
                                            </p:txEl>
                                          </p:spTgt>
                                        </p:tgtEl>
                                        <p:attrNameLst>
                                          <p:attrName>style.visibility</p:attrName>
                                        </p:attrNameLst>
                                      </p:cBhvr>
                                      <p:to>
                                        <p:strVal val="visible"/>
                                      </p:to>
                                    </p:set>
                                    <p:animEffect transition="in" filter="fade">
                                      <p:cBhvr>
                                        <p:cTn id="20" dur="500"/>
                                        <p:tgtEl>
                                          <p:spTgt spid="8806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8067">
                                            <p:txEl>
                                              <p:pRg st="3" end="3"/>
                                            </p:txEl>
                                          </p:spTgt>
                                        </p:tgtEl>
                                        <p:attrNameLst>
                                          <p:attrName>style.visibility</p:attrName>
                                        </p:attrNameLst>
                                      </p:cBhvr>
                                      <p:to>
                                        <p:strVal val="visible"/>
                                      </p:to>
                                    </p:set>
                                    <p:animEffect transition="in" filter="fade">
                                      <p:cBhvr>
                                        <p:cTn id="25" dur="500"/>
                                        <p:tgtEl>
                                          <p:spTgt spid="8806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8067">
                                            <p:txEl>
                                              <p:pRg st="4" end="4"/>
                                            </p:txEl>
                                          </p:spTgt>
                                        </p:tgtEl>
                                        <p:attrNameLst>
                                          <p:attrName>style.visibility</p:attrName>
                                        </p:attrNameLst>
                                      </p:cBhvr>
                                      <p:to>
                                        <p:strVal val="visible"/>
                                      </p:to>
                                    </p:set>
                                    <p:animEffect transition="in" filter="fade">
                                      <p:cBhvr>
                                        <p:cTn id="30" dur="500"/>
                                        <p:tgtEl>
                                          <p:spTgt spid="88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subTitle" idx="1"/>
          </p:nvPr>
        </p:nvSpPr>
        <p:spPr>
          <a:xfrm>
            <a:off x="381000" y="1600200"/>
            <a:ext cx="8382000" cy="5029200"/>
          </a:xfrm>
          <a:solidFill>
            <a:srgbClr val="FFFFFF">
              <a:alpha val="64999"/>
            </a:srgbClr>
          </a:solidFill>
        </p:spPr>
        <p:txBody>
          <a:bodyPr/>
          <a:lstStyle/>
          <a:p>
            <a:pPr marL="609600" indent="-609600" algn="l"/>
            <a:r>
              <a:rPr lang="en-US" b="1" dirty="0">
                <a:effectLst>
                  <a:outerShdw blurRad="38100" dist="38100" dir="2700000" algn="tl">
                    <a:srgbClr val="000000">
                      <a:alpha val="43137"/>
                    </a:srgbClr>
                  </a:outerShdw>
                </a:effectLst>
              </a:rPr>
              <a:t>1</a:t>
            </a:r>
            <a:r>
              <a:rPr lang="en-US" b="1" baseline="30000" dirty="0">
                <a:effectLst>
                  <a:outerShdw blurRad="38100" dist="38100" dir="2700000" algn="tl">
                    <a:srgbClr val="000000">
                      <a:alpha val="43137"/>
                    </a:srgbClr>
                  </a:outerShdw>
                </a:effectLst>
              </a:rPr>
              <a:t>st</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He Secured His Friend</a:t>
            </a:r>
          </a:p>
          <a:p>
            <a:pPr marL="609600" indent="-609600" algn="l">
              <a:lnSpc>
                <a:spcPct val="90000"/>
              </a:lnSpc>
              <a:spcBef>
                <a:spcPct val="15000"/>
              </a:spcBef>
            </a:pPr>
            <a:r>
              <a:rPr lang="en-US" sz="2800" dirty="0">
                <a:effectLst>
                  <a:outerShdw blurRad="38100" dist="38100" dir="2700000" algn="tl">
                    <a:srgbClr val="000000">
                      <a:alpha val="43137"/>
                    </a:srgbClr>
                  </a:outerShdw>
                </a:effectLst>
              </a:rPr>
              <a:t>      -</a:t>
            </a:r>
            <a:r>
              <a:rPr lang="en-US" sz="2800" b="1" u="sng" dirty="0" err="1">
                <a:effectLst>
                  <a:outerShdw blurRad="38100" dist="38100" dir="2700000" algn="tl">
                    <a:srgbClr val="000000">
                      <a:alpha val="43137"/>
                    </a:srgbClr>
                  </a:outerShdw>
                </a:effectLst>
              </a:rPr>
              <a:t>Succoured</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surround, protect, aid</a:t>
            </a:r>
            <a:r>
              <a:rPr lang="en-US" sz="2800" dirty="0">
                <a:effectLst>
                  <a:outerShdw blurRad="38100" dist="38100" dir="2700000" algn="tl">
                    <a:srgbClr val="000000">
                      <a:alpha val="43137"/>
                    </a:srgbClr>
                  </a:outerShdw>
                </a:effectLst>
              </a:rPr>
              <a:t>) </a:t>
            </a:r>
          </a:p>
          <a:p>
            <a:pPr marL="1066800" lvl="1" indent="-609600" algn="l">
              <a:buFontTx/>
              <a:buAutoNum type="alphaUcPeriod"/>
            </a:pPr>
            <a:r>
              <a:rPr lang="en-US" sz="2800" b="1" u="sng" dirty="0">
                <a:effectLst>
                  <a:outerShdw blurRad="38100" dist="38100" dir="2700000" algn="tl">
                    <a:srgbClr val="000000">
                      <a:alpha val="43137"/>
                    </a:srgbClr>
                  </a:outerShdw>
                </a:effectLst>
              </a:rPr>
              <a:t>Romans 15: 1</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“…stronger bear infirmity… weak...”</a:t>
            </a:r>
            <a:r>
              <a:rPr lang="en-US" sz="2800" dirty="0">
                <a:effectLst>
                  <a:outerShdw blurRad="38100" dist="38100" dir="2700000" algn="tl">
                    <a:srgbClr val="000000">
                      <a:alpha val="43137"/>
                    </a:srgbClr>
                  </a:outerShdw>
                </a:effectLst>
              </a:rPr>
              <a:t> </a:t>
            </a:r>
          </a:p>
          <a:p>
            <a:pPr marL="1066800" lvl="1" indent="-609600" algn="l">
              <a:buFontTx/>
              <a:buAutoNum type="alphaUcPeriod"/>
            </a:pPr>
            <a:r>
              <a:rPr lang="en-US" sz="2800" b="1" u="sng" dirty="0" err="1">
                <a:effectLst>
                  <a:outerShdw blurRad="38100" dist="38100" dir="2700000" algn="tl">
                    <a:srgbClr val="000000">
                      <a:alpha val="43137"/>
                    </a:srgbClr>
                  </a:outerShdw>
                </a:effectLst>
              </a:rPr>
              <a:t>Ecc</a:t>
            </a:r>
            <a:r>
              <a:rPr lang="en-US" sz="2800" b="1" u="sng" dirty="0">
                <a:effectLst>
                  <a:outerShdw blurRad="38100" dist="38100" dir="2700000" algn="tl">
                    <a:srgbClr val="000000">
                      <a:alpha val="43137"/>
                    </a:srgbClr>
                  </a:outerShdw>
                </a:effectLst>
              </a:rPr>
              <a:t> 4:10</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“When one falls they lift...”</a:t>
            </a:r>
          </a:p>
          <a:p>
            <a:pPr marL="1066800" lvl="1" indent="-609600" algn="l">
              <a:buFontTx/>
              <a:buAutoNum type="alphaUcPeriod"/>
            </a:pPr>
            <a:r>
              <a:rPr lang="en-US" sz="2800" b="1" u="sng" dirty="0">
                <a:effectLst>
                  <a:outerShdw blurRad="38100" dist="38100" dir="2700000" algn="tl">
                    <a:srgbClr val="000000">
                      <a:alpha val="43137"/>
                    </a:srgbClr>
                  </a:outerShdw>
                </a:effectLst>
              </a:rPr>
              <a:t>Amos 3:3</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“How can 2 walk…agreed?”</a:t>
            </a:r>
            <a:endParaRPr lang="en-US" sz="2800" dirty="0">
              <a:effectLst>
                <a:outerShdw blurRad="38100" dist="38100" dir="2700000" algn="tl">
                  <a:srgbClr val="000000">
                    <a:alpha val="43137"/>
                  </a:srgbClr>
                </a:outerShdw>
              </a:effectLst>
            </a:endParaRPr>
          </a:p>
        </p:txBody>
      </p:sp>
      <p:sp>
        <p:nvSpPr>
          <p:cNvPr id="55299" name="Rectangle 3"/>
          <p:cNvSpPr>
            <a:spLocks noGrp="1" noChangeArrowheads="1"/>
          </p:cNvSpPr>
          <p:nvPr>
            <p:ph type="ctrTitle"/>
          </p:nvPr>
        </p:nvSpPr>
        <p:spPr>
          <a:xfrm>
            <a:off x="381000" y="381000"/>
            <a:ext cx="8382000" cy="1219200"/>
          </a:xfrm>
          <a:solidFill>
            <a:srgbClr val="FFFFFF">
              <a:alpha val="64999"/>
            </a:srgbClr>
          </a:solidFill>
          <a:ln cap="flat" algn="ctr">
            <a:solidFill>
              <a:srgbClr val="000000"/>
            </a:solidFill>
          </a:ln>
        </p:spPr>
        <p:txBody>
          <a:bodyPr lIns="91440" tIns="45720" rIns="91440" bIns="45720" anchor="t"/>
          <a:lstStyle/>
          <a:p>
            <a:pPr algn="l"/>
            <a:r>
              <a:rPr lang="en-US" sz="3600" dirty="0">
                <a:latin typeface="Arial Rounded MT Bold" pitchFamily="34" charset="0"/>
              </a:rPr>
              <a:t>III. </a:t>
            </a:r>
            <a:r>
              <a:rPr lang="en-US" sz="3600" dirty="0">
                <a:effectLst>
                  <a:outerShdw blurRad="38100" dist="38100" dir="2700000" algn="tl">
                    <a:srgbClr val="000000">
                      <a:alpha val="43137"/>
                    </a:srgbClr>
                  </a:outerShdw>
                </a:effectLst>
                <a:latin typeface="+mn-lt"/>
              </a:rPr>
              <a:t>We Need Each Other…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…Can’t Go It Alone</a:t>
            </a:r>
            <a:r>
              <a:rPr lang="en-US" dirty="0">
                <a:effectLst>
                  <a:outerShdw blurRad="38100" dist="38100" dir="2700000" algn="tl">
                    <a:srgbClr val="000000">
                      <a:alpha val="43137"/>
                    </a:srgbClr>
                  </a:outerShdw>
                </a:effectLst>
                <a:latin typeface="+mn-lt"/>
              </a:rPr>
              <a:t> (17)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fade">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298">
                                            <p:bg/>
                                          </p:spTgt>
                                        </p:tgtEl>
                                        <p:attrNameLst>
                                          <p:attrName>style.visibility</p:attrName>
                                        </p:attrNameLst>
                                      </p:cBhvr>
                                      <p:to>
                                        <p:strVal val="visible"/>
                                      </p:to>
                                    </p:set>
                                    <p:animEffect transition="in" filter="fade">
                                      <p:cBhvr>
                                        <p:cTn id="12" dur="500"/>
                                        <p:tgtEl>
                                          <p:spTgt spid="55298">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298">
                                            <p:txEl>
                                              <p:pRg st="0" end="0"/>
                                            </p:txEl>
                                          </p:spTgt>
                                        </p:tgtEl>
                                        <p:attrNameLst>
                                          <p:attrName>style.visibility</p:attrName>
                                        </p:attrNameLst>
                                      </p:cBhvr>
                                      <p:to>
                                        <p:strVal val="visible"/>
                                      </p:to>
                                    </p:set>
                                    <p:animEffect transition="in" filter="fade">
                                      <p:cBhvr>
                                        <p:cTn id="15" dur="500"/>
                                        <p:tgtEl>
                                          <p:spTgt spid="5529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5298">
                                            <p:txEl>
                                              <p:pRg st="1" end="1"/>
                                            </p:txEl>
                                          </p:spTgt>
                                        </p:tgtEl>
                                        <p:attrNameLst>
                                          <p:attrName>style.visibility</p:attrName>
                                        </p:attrNameLst>
                                      </p:cBhvr>
                                      <p:to>
                                        <p:strVal val="visible"/>
                                      </p:to>
                                    </p:set>
                                    <p:animEffect transition="in" filter="fade">
                                      <p:cBhvr>
                                        <p:cTn id="20" dur="500"/>
                                        <p:tgtEl>
                                          <p:spTgt spid="5529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5298">
                                            <p:txEl>
                                              <p:pRg st="2" end="2"/>
                                            </p:txEl>
                                          </p:spTgt>
                                        </p:tgtEl>
                                        <p:attrNameLst>
                                          <p:attrName>style.visibility</p:attrName>
                                        </p:attrNameLst>
                                      </p:cBhvr>
                                      <p:to>
                                        <p:strVal val="visible"/>
                                      </p:to>
                                    </p:set>
                                    <p:animEffect transition="in" filter="fade">
                                      <p:cBhvr>
                                        <p:cTn id="25" dur="500"/>
                                        <p:tgtEl>
                                          <p:spTgt spid="5529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5298">
                                            <p:txEl>
                                              <p:pRg st="3" end="3"/>
                                            </p:txEl>
                                          </p:spTgt>
                                        </p:tgtEl>
                                        <p:attrNameLst>
                                          <p:attrName>style.visibility</p:attrName>
                                        </p:attrNameLst>
                                      </p:cBhvr>
                                      <p:to>
                                        <p:strVal val="visible"/>
                                      </p:to>
                                    </p:set>
                                    <p:animEffect transition="in" filter="fade">
                                      <p:cBhvr>
                                        <p:cTn id="30" dur="500"/>
                                        <p:tgtEl>
                                          <p:spTgt spid="5529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298">
                                            <p:txEl>
                                              <p:pRg st="4" end="4"/>
                                            </p:txEl>
                                          </p:spTgt>
                                        </p:tgtEl>
                                        <p:attrNameLst>
                                          <p:attrName>style.visibility</p:attrName>
                                        </p:attrNameLst>
                                      </p:cBhvr>
                                      <p:to>
                                        <p:strVal val="visible"/>
                                      </p:to>
                                    </p:set>
                                    <p:animEffect transition="in" filter="fade">
                                      <p:cBhvr>
                                        <p:cTn id="35" dur="500"/>
                                        <p:tgtEl>
                                          <p:spTgt spid="552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uiExpand="1" build="p" animBg="1"/>
      <p:bldP spid="5529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subTitle" idx="1"/>
          </p:nvPr>
        </p:nvSpPr>
        <p:spPr>
          <a:xfrm>
            <a:off x="381000" y="1600200"/>
            <a:ext cx="8382000" cy="5029200"/>
          </a:xfrm>
          <a:solidFill>
            <a:srgbClr val="FFFFFF">
              <a:alpha val="64999"/>
            </a:srgbClr>
          </a:solidFill>
        </p:spPr>
        <p:txBody>
          <a:bodyPr/>
          <a:lstStyle/>
          <a:p>
            <a:pPr marL="609600" indent="-609600" algn="l">
              <a:lnSpc>
                <a:spcPct val="115000"/>
              </a:lnSpc>
            </a:pPr>
            <a:r>
              <a:rPr lang="en-US" b="1"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nd</a:t>
            </a:r>
            <a:r>
              <a:rPr lang="en-US" b="1" dirty="0">
                <a:effectLst>
                  <a:outerShdw blurRad="38100" dist="38100" dir="2700000" algn="tl">
                    <a:srgbClr val="000000">
                      <a:alpha val="43137"/>
                    </a:srgbClr>
                  </a:outerShdw>
                </a:effectLst>
              </a:rPr>
              <a:t> </a:t>
            </a:r>
            <a:r>
              <a:rPr lang="en-US" b="1" u="sng" dirty="0">
                <a:effectLst>
                  <a:outerShdw blurRad="38100" dist="38100" dir="2700000" algn="tl">
                    <a:srgbClr val="000000">
                      <a:alpha val="43137"/>
                    </a:srgbClr>
                  </a:outerShdw>
                </a:effectLst>
              </a:rPr>
              <a:t>He Secured His Enemy</a:t>
            </a:r>
          </a:p>
          <a:p>
            <a:pPr marL="609600" indent="-609600" algn="l">
              <a:lnSpc>
                <a:spcPct val="90000"/>
              </a:lnSpc>
              <a:spcBef>
                <a:spcPct val="15000"/>
              </a:spcBef>
            </a:pPr>
            <a:r>
              <a:rPr lang="en-US" sz="2800" dirty="0">
                <a:effectLst>
                  <a:outerShdw blurRad="38100" dist="38100" dir="2700000" algn="tl">
                    <a:srgbClr val="000000">
                      <a:alpha val="43137"/>
                    </a:srgbClr>
                  </a:outerShdw>
                </a:effectLst>
              </a:rPr>
              <a:t>       -</a:t>
            </a:r>
            <a:r>
              <a:rPr lang="en-US" sz="2800" b="1" u="sng" dirty="0">
                <a:effectLst>
                  <a:outerShdw blurRad="38100" dist="38100" dir="2700000" algn="tl">
                    <a:srgbClr val="000000">
                      <a:alpha val="43137"/>
                    </a:srgbClr>
                  </a:outerShdw>
                </a:effectLst>
              </a:rPr>
              <a:t>Smote</a:t>
            </a:r>
            <a:r>
              <a:rPr lang="en-US" sz="2800" dirty="0">
                <a:effectLst>
                  <a:outerShdw blurRad="38100" dist="38100" dir="2700000" algn="tl">
                    <a:srgbClr val="000000">
                      <a:alpha val="43137"/>
                    </a:srgbClr>
                  </a:outerShdw>
                </a:effectLst>
              </a:rPr>
              <a:t> (go</a:t>
            </a:r>
            <a:r>
              <a:rPr lang="en-US" sz="2800" i="1" dirty="0">
                <a:effectLst>
                  <a:outerShdw blurRad="38100" dist="38100" dir="2700000" algn="tl">
                    <a:srgbClr val="000000">
                      <a:alpha val="43137"/>
                    </a:srgbClr>
                  </a:outerShdw>
                </a:effectLst>
              </a:rPr>
              <a:t> forward/ attack</a:t>
            </a:r>
            <a:r>
              <a:rPr lang="en-US" sz="2800" dirty="0">
                <a:effectLst>
                  <a:outerShdw blurRad="38100" dist="38100" dir="2700000" algn="tl">
                    <a:srgbClr val="000000">
                      <a:alpha val="43137"/>
                    </a:srgbClr>
                  </a:outerShdw>
                </a:effectLst>
              </a:rPr>
              <a:t>)</a:t>
            </a:r>
          </a:p>
          <a:p>
            <a:pPr marL="1066800" lvl="1" indent="-609600" algn="l">
              <a:buFontTx/>
              <a:buAutoNum type="alphaUcPeriod"/>
            </a:pPr>
            <a:r>
              <a:rPr lang="en-US" sz="2800" b="1" u="sng" dirty="0">
                <a:effectLst>
                  <a:outerShdw blurRad="38100" dist="38100" dir="2700000" algn="tl">
                    <a:srgbClr val="000000">
                      <a:alpha val="43137"/>
                    </a:srgbClr>
                  </a:outerShdw>
                </a:effectLst>
              </a:rPr>
              <a:t>Exodus 17:12</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-Aaron/ </a:t>
            </a:r>
            <a:r>
              <a:rPr lang="en-US" sz="2800" dirty="0" err="1">
                <a:effectLst>
                  <a:outerShdw blurRad="38100" dist="38100" dir="2700000" algn="tl">
                    <a:srgbClr val="000000">
                      <a:alpha val="43137"/>
                    </a:srgbClr>
                  </a:outerShdw>
                </a:effectLst>
              </a:rPr>
              <a:t>Hur</a:t>
            </a:r>
            <a:r>
              <a:rPr lang="en-US" sz="2800" dirty="0">
                <a:effectLst>
                  <a:outerShdw blurRad="38100" dist="38100" dir="2700000" algn="tl">
                    <a:srgbClr val="000000">
                      <a:alpha val="43137"/>
                    </a:srgbClr>
                  </a:outerShdw>
                </a:effectLst>
              </a:rPr>
              <a:t> held up Moses hands</a:t>
            </a:r>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1066800" lvl="1" indent="-609600" algn="l">
              <a:buFontTx/>
              <a:buAutoNum type="alphaUcPeriod"/>
            </a:pPr>
            <a:r>
              <a:rPr lang="en-US" sz="2800" b="1" u="sng" dirty="0">
                <a:effectLst>
                  <a:outerShdw blurRad="38100" dist="38100" dir="2700000" algn="tl">
                    <a:srgbClr val="000000">
                      <a:alpha val="43137"/>
                    </a:srgbClr>
                  </a:outerShdw>
                </a:effectLst>
              </a:rPr>
              <a:t>Neh.4:16</a:t>
            </a:r>
            <a:r>
              <a:rPr lang="en-US" sz="2800" dirty="0">
                <a:effectLst>
                  <a:outerShdw blurRad="38100" dist="38100" dir="2700000" algn="tl">
                    <a:srgbClr val="000000">
                      <a:alpha val="43137"/>
                    </a:srgbClr>
                  </a:outerShdw>
                </a:effectLst>
              </a:rPr>
              <a:t> -1/2 worked, 1/2 held sword</a:t>
            </a:r>
          </a:p>
        </p:txBody>
      </p:sp>
      <p:sp>
        <p:nvSpPr>
          <p:cNvPr id="87043" name="Rectangle 3"/>
          <p:cNvSpPr>
            <a:spLocks noGrp="1" noChangeArrowheads="1"/>
          </p:cNvSpPr>
          <p:nvPr>
            <p:ph type="ctrTitle"/>
          </p:nvPr>
        </p:nvSpPr>
        <p:spPr>
          <a:xfrm>
            <a:off x="381000" y="381000"/>
            <a:ext cx="8382000" cy="1219200"/>
          </a:xfrm>
          <a:solidFill>
            <a:srgbClr val="FFFFFF">
              <a:alpha val="64999"/>
            </a:srgbClr>
          </a:solidFill>
          <a:ln cap="flat" algn="ctr">
            <a:solidFill>
              <a:srgbClr val="000000"/>
            </a:solidFill>
          </a:ln>
        </p:spPr>
        <p:txBody>
          <a:bodyPr lIns="91440" tIns="45720" rIns="91440" bIns="45720" anchor="t"/>
          <a:lstStyle/>
          <a:p>
            <a:pPr algn="l"/>
            <a:r>
              <a:rPr lang="en-US" sz="3600" dirty="0">
                <a:latin typeface="Arial Rounded MT Bold" pitchFamily="34" charset="0"/>
              </a:rPr>
              <a:t>III. </a:t>
            </a:r>
            <a:r>
              <a:rPr lang="en-US" sz="3600" dirty="0">
                <a:effectLst>
                  <a:outerShdw blurRad="38100" dist="38100" dir="2700000" algn="tl">
                    <a:srgbClr val="000000">
                      <a:alpha val="43137"/>
                    </a:srgbClr>
                  </a:outerShdw>
                </a:effectLst>
                <a:latin typeface="+mn-lt"/>
              </a:rPr>
              <a:t>We Need Each Other…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…Can’t Go It Alone</a:t>
            </a:r>
            <a:r>
              <a:rPr lang="en-US" dirty="0">
                <a:effectLst>
                  <a:outerShdw blurRad="38100" dist="38100" dir="2700000" algn="tl">
                    <a:srgbClr val="000000">
                      <a:alpha val="43137"/>
                    </a:srgbClr>
                  </a:outerShdw>
                </a:effectLst>
                <a:latin typeface="+mn-lt"/>
              </a:rPr>
              <a:t> (17)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fade">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fade">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fade">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fade">
                                      <p:cBhvr>
                                        <p:cTn id="22" dur="5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subTitle" idx="1"/>
          </p:nvPr>
        </p:nvSpPr>
        <p:spPr>
          <a:xfrm>
            <a:off x="381000" y="1676400"/>
            <a:ext cx="8458200" cy="3505200"/>
          </a:xfrm>
          <a:solidFill>
            <a:srgbClr val="FFFFFF">
              <a:alpha val="64999"/>
            </a:srgbClr>
          </a:solidFill>
        </p:spPr>
        <p:txBody>
          <a:bodyPr/>
          <a:lstStyle/>
          <a:p>
            <a:pPr marL="609600" indent="-609600" algn="l">
              <a:buFont typeface="Wingdings" pitchFamily="2" charset="2"/>
              <a:buAutoNum type="arabicPeriod"/>
            </a:pPr>
            <a:r>
              <a:rPr lang="en-US" b="1" dirty="0">
                <a:effectLst>
                  <a:outerShdw blurRad="38100" dist="38100" dir="2700000" algn="tl">
                    <a:srgbClr val="000000">
                      <a:alpha val="43137"/>
                    </a:srgbClr>
                  </a:outerShdw>
                </a:effectLst>
              </a:rPr>
              <a:t>Great Example left by David</a:t>
            </a:r>
          </a:p>
          <a:p>
            <a:pPr marL="1066800" lvl="1" indent="-609600" algn="l">
              <a:buFontTx/>
              <a:buChar char="•"/>
            </a:pPr>
            <a:r>
              <a:rPr lang="en-US" sz="2800" i="1" dirty="0">
                <a:effectLst>
                  <a:outerShdw blurRad="38100" dist="38100" dir="2700000" algn="tl">
                    <a:srgbClr val="000000">
                      <a:alpha val="43137"/>
                    </a:srgbClr>
                  </a:outerShdw>
                </a:effectLst>
              </a:rPr>
              <a:t>Is there not a cause? </a:t>
            </a:r>
          </a:p>
          <a:p>
            <a:pPr marL="609600" indent="-609600" algn="l">
              <a:buFont typeface="Wingdings" pitchFamily="2" charset="2"/>
              <a:buAutoNum type="arabicPeriod"/>
            </a:pPr>
            <a:r>
              <a:rPr lang="en-US" b="1" dirty="0">
                <a:effectLst>
                  <a:outerShdw blurRad="38100" dist="38100" dir="2700000" algn="tl">
                    <a:srgbClr val="000000">
                      <a:alpha val="43137"/>
                    </a:srgbClr>
                  </a:outerShdw>
                </a:effectLst>
              </a:rPr>
              <a:t>Great Example left Built Upon</a:t>
            </a:r>
            <a:r>
              <a:rPr lang="en-US" sz="2800" dirty="0">
                <a:effectLst>
                  <a:outerShdw blurRad="38100" dist="38100" dir="2700000" algn="tl">
                    <a:srgbClr val="000000">
                      <a:alpha val="43137"/>
                    </a:srgbClr>
                  </a:outerShdw>
                </a:effectLst>
              </a:rPr>
              <a:t> </a:t>
            </a:r>
          </a:p>
          <a:p>
            <a:pPr marL="609600" indent="-609600" algn="l"/>
            <a:r>
              <a:rPr lang="en-US" sz="2800" dirty="0">
                <a:effectLst>
                  <a:outerShdw blurRad="38100" dist="38100" dir="2700000" algn="tl">
                    <a:srgbClr val="000000">
                      <a:alpha val="43137"/>
                    </a:srgbClr>
                  </a:outerShdw>
                </a:effectLst>
              </a:rPr>
              <a:t>      (v 17) </a:t>
            </a:r>
            <a:r>
              <a:rPr lang="en-US" sz="2800" i="1" dirty="0">
                <a:effectLst>
                  <a:outerShdw blurRad="38100" dist="38100" dir="2700000" algn="tl">
                    <a:srgbClr val="000000">
                      <a:alpha val="43137"/>
                    </a:srgbClr>
                  </a:outerShdw>
                </a:effectLst>
              </a:rPr>
              <a:t>the Light can’t go out!!!</a:t>
            </a:r>
          </a:p>
          <a:p>
            <a:pPr marL="609600" indent="-609600" algn="l"/>
            <a:r>
              <a:rPr lang="en-US" sz="2800" dirty="0"/>
              <a:t>      </a:t>
            </a:r>
          </a:p>
        </p:txBody>
      </p:sp>
      <p:sp>
        <p:nvSpPr>
          <p:cNvPr id="56323" name="Rectangle 3"/>
          <p:cNvSpPr>
            <a:spLocks noGrp="1" noChangeArrowheads="1"/>
          </p:cNvSpPr>
          <p:nvPr>
            <p:ph type="ctrTitle"/>
          </p:nvPr>
        </p:nvSpPr>
        <p:spPr>
          <a:xfrm>
            <a:off x="381000" y="304800"/>
            <a:ext cx="8382000" cy="1295400"/>
          </a:xfrm>
          <a:solidFill>
            <a:srgbClr val="FFFFFF">
              <a:alpha val="64999"/>
            </a:srgbClr>
          </a:solidFill>
          <a:ln cap="flat" algn="ctr">
            <a:solidFill>
              <a:srgbClr val="000000"/>
            </a:solidFill>
          </a:ln>
        </p:spPr>
        <p:txBody>
          <a:bodyPr lIns="91440" tIns="45720" rIns="91440" bIns="45720" anchor="t"/>
          <a:lstStyle/>
          <a:p>
            <a:pPr algn="l"/>
            <a:r>
              <a:rPr lang="en-US" sz="3600" dirty="0">
                <a:effectLst>
                  <a:outerShdw blurRad="38100" dist="38100" dir="2700000" algn="tl">
                    <a:srgbClr val="000000">
                      <a:alpha val="43137"/>
                    </a:srgbClr>
                  </a:outerShdw>
                </a:effectLst>
                <a:latin typeface="Arial Rounded MT Bold" pitchFamily="34" charset="0"/>
              </a:rPr>
              <a:t>IV. When One Falls in Battle… </a:t>
            </a:r>
            <a:br>
              <a:rPr lang="en-US" sz="3600" dirty="0">
                <a:effectLst>
                  <a:outerShdw blurRad="38100" dist="38100" dir="2700000" algn="tl">
                    <a:srgbClr val="000000">
                      <a:alpha val="43137"/>
                    </a:srgbClr>
                  </a:outerShdw>
                </a:effectLst>
                <a:latin typeface="Arial Rounded MT Bold" pitchFamily="34" charset="0"/>
              </a:rPr>
            </a:br>
            <a:r>
              <a:rPr lang="en-US" sz="3600" dirty="0">
                <a:effectLst>
                  <a:outerShdw blurRad="38100" dist="38100" dir="2700000" algn="tl">
                    <a:srgbClr val="000000">
                      <a:alpha val="43137"/>
                    </a:srgbClr>
                  </a:outerShdw>
                </a:effectLst>
                <a:latin typeface="Arial Rounded MT Bold" pitchFamily="34" charset="0"/>
              </a:rPr>
              <a:t>      …Keep in the Fight (17)</a:t>
            </a:r>
            <a:r>
              <a:rPr lang="en-US" dirty="0">
                <a:effectLst>
                  <a:outerShdw blurRad="38100" dist="38100" dir="2700000" algn="tl">
                    <a:srgbClr val="000000">
                      <a:alpha val="43137"/>
                    </a:srgbClr>
                  </a:outerShdw>
                </a:effectLst>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bg/>
                                          </p:spTgt>
                                        </p:tgtEl>
                                        <p:attrNameLst>
                                          <p:attrName>style.visibility</p:attrName>
                                        </p:attrNameLst>
                                      </p:cBhvr>
                                      <p:to>
                                        <p:strVal val="visible"/>
                                      </p:to>
                                    </p:set>
                                    <p:animEffect transition="in" filter="fade">
                                      <p:cBhvr>
                                        <p:cTn id="7" dur="500"/>
                                        <p:tgtEl>
                                          <p:spTgt spid="5632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2">
                                            <p:txEl>
                                              <p:pRg st="0" end="0"/>
                                            </p:txEl>
                                          </p:spTgt>
                                        </p:tgtEl>
                                        <p:attrNameLst>
                                          <p:attrName>style.visibility</p:attrName>
                                        </p:attrNameLst>
                                      </p:cBhvr>
                                      <p:to>
                                        <p:strVal val="visible"/>
                                      </p:to>
                                    </p:set>
                                    <p:animEffect transition="in" filter="fade">
                                      <p:cBhvr>
                                        <p:cTn id="12" dur="500"/>
                                        <p:tgtEl>
                                          <p:spTgt spid="563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6322">
                                            <p:txEl>
                                              <p:pRg st="1" end="1"/>
                                            </p:txEl>
                                          </p:spTgt>
                                        </p:tgtEl>
                                        <p:attrNameLst>
                                          <p:attrName>style.visibility</p:attrName>
                                        </p:attrNameLst>
                                      </p:cBhvr>
                                      <p:to>
                                        <p:strVal val="visible"/>
                                      </p:to>
                                    </p:set>
                                    <p:animEffect transition="in" filter="fade">
                                      <p:cBhvr>
                                        <p:cTn id="17" dur="500"/>
                                        <p:tgtEl>
                                          <p:spTgt spid="563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322">
                                            <p:txEl>
                                              <p:pRg st="2" end="2"/>
                                            </p:txEl>
                                          </p:spTgt>
                                        </p:tgtEl>
                                        <p:attrNameLst>
                                          <p:attrName>style.visibility</p:attrName>
                                        </p:attrNameLst>
                                      </p:cBhvr>
                                      <p:to>
                                        <p:strVal val="visible"/>
                                      </p:to>
                                    </p:set>
                                    <p:animEffect transition="in" filter="fade">
                                      <p:cBhvr>
                                        <p:cTn id="22" dur="500"/>
                                        <p:tgtEl>
                                          <p:spTgt spid="563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6322">
                                            <p:txEl>
                                              <p:pRg st="3" end="3"/>
                                            </p:txEl>
                                          </p:spTgt>
                                        </p:tgtEl>
                                        <p:attrNameLst>
                                          <p:attrName>style.visibility</p:attrName>
                                        </p:attrNameLst>
                                      </p:cBhvr>
                                      <p:to>
                                        <p:strVal val="visible"/>
                                      </p:to>
                                    </p:set>
                                    <p:animEffect transition="in" filter="fade">
                                      <p:cBhvr>
                                        <p:cTn id="27" dur="500"/>
                                        <p:tgtEl>
                                          <p:spTgt spid="563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762000" y="4648200"/>
            <a:ext cx="7772400" cy="1066800"/>
          </a:xfrm>
          <a:solidFill>
            <a:srgbClr val="FFFFFF">
              <a:alpha val="64999"/>
            </a:srgbClr>
          </a:solidFill>
          <a:effectLst>
            <a:softEdge rad="50800"/>
          </a:effectLst>
        </p:spPr>
        <p:txBody>
          <a:bodyPr/>
          <a:lstStyle/>
          <a:p>
            <a:r>
              <a:rPr lang="en-US" sz="3600" dirty="0">
                <a:effectLst>
                  <a:outerShdw blurRad="38100" dist="38100" dir="2700000" algn="tl">
                    <a:srgbClr val="000000">
                      <a:alpha val="43137"/>
                    </a:srgbClr>
                  </a:outerShdw>
                </a:effectLst>
                <a:latin typeface="Viner Hand ITC" pitchFamily="66" charset="0"/>
              </a:rPr>
              <a:t>Just When You Thought it was Over</a:t>
            </a:r>
            <a:r>
              <a:rPr lang="en-US" dirty="0">
                <a:effectLst>
                  <a:outerShdw blurRad="38100" dist="38100" dir="2700000" algn="tl">
                    <a:srgbClr val="000000">
                      <a:alpha val="43137"/>
                    </a:srgbClr>
                  </a:outerShdw>
                </a:effectLst>
              </a:rPr>
              <a:t>  </a:t>
            </a:r>
          </a:p>
        </p:txBody>
      </p:sp>
      <p:sp>
        <p:nvSpPr>
          <p:cNvPr id="34819" name="Rectangle 3"/>
          <p:cNvSpPr>
            <a:spLocks noGrp="1" noChangeArrowheads="1"/>
          </p:cNvSpPr>
          <p:nvPr>
            <p:ph type="body" idx="1"/>
          </p:nvPr>
        </p:nvSpPr>
        <p:spPr>
          <a:xfrm>
            <a:off x="2667000" y="1676400"/>
            <a:ext cx="5715000" cy="2133600"/>
          </a:xfrm>
          <a:solidFill>
            <a:srgbClr val="FFFFFF">
              <a:alpha val="64999"/>
            </a:srgbClr>
          </a:solidFill>
          <a:ln/>
          <a:effectLst>
            <a:softEdge rad="50800"/>
          </a:effectLst>
        </p:spPr>
        <p:txBody>
          <a:bodyPr/>
          <a:lstStyle/>
          <a:p>
            <a:pPr>
              <a:buFont typeface="Wingdings" pitchFamily="2" charset="2"/>
              <a:buNone/>
            </a:pPr>
            <a:r>
              <a:rPr lang="en-US" sz="4800" b="1" dirty="0">
                <a:effectLst>
                  <a:outerShdw blurRad="38100" dist="38100" dir="2700000" algn="tl">
                    <a:srgbClr val="000000">
                      <a:alpha val="43137"/>
                    </a:srgbClr>
                  </a:outerShdw>
                </a:effectLst>
                <a:latin typeface="Arial Rounded MT Bold" pitchFamily="34" charset="0"/>
              </a:rPr>
              <a:t>Giants Still Fall</a:t>
            </a:r>
          </a:p>
          <a:p>
            <a:pPr>
              <a:buFont typeface="Wingdings" pitchFamily="2" charset="2"/>
              <a:buNone/>
            </a:pPr>
            <a:r>
              <a:rPr lang="en-US" b="1" dirty="0">
                <a:effectLst>
                  <a:outerShdw blurRad="38100" dist="38100" dir="2700000" algn="tl">
                    <a:srgbClr val="000000">
                      <a:alpha val="43137"/>
                    </a:srgbClr>
                  </a:outerShdw>
                </a:effectLst>
                <a:latin typeface="Arial Rounded MT Bold" pitchFamily="34" charset="0"/>
              </a:rPr>
              <a:t>Part 3</a:t>
            </a:r>
          </a:p>
          <a:p>
            <a:pPr>
              <a:buClrTx/>
              <a:buFont typeface="Arial" charset="0"/>
              <a:buNone/>
            </a:pPr>
            <a:r>
              <a:rPr lang="en-US" b="1" dirty="0">
                <a:effectLst>
                  <a:outerShdw blurRad="38100" dist="38100" dir="2700000" algn="tl">
                    <a:srgbClr val="000000">
                      <a:alpha val="43137"/>
                    </a:srgbClr>
                  </a:outerShdw>
                </a:effectLst>
                <a:latin typeface="Arial Rounded MT Bold" pitchFamily="34" charset="0"/>
              </a:rPr>
              <a:t>II Samuel 21:15-21</a:t>
            </a:r>
          </a:p>
        </p:txBody>
      </p:sp>
      <p:sp>
        <p:nvSpPr>
          <p:cNvPr id="2" name="TextBox 1">
            <a:extLst>
              <a:ext uri="{FF2B5EF4-FFF2-40B4-BE49-F238E27FC236}">
                <a16:creationId xmlns:a16="http://schemas.microsoft.com/office/drawing/2014/main" id="{2173DBC8-CF28-9C44-8612-5A4FBF687246}"/>
              </a:ext>
            </a:extLst>
          </p:cNvPr>
          <p:cNvSpPr txBox="1"/>
          <p:nvPr/>
        </p:nvSpPr>
        <p:spPr>
          <a:xfrm>
            <a:off x="1371600" y="152400"/>
            <a:ext cx="1981200" cy="369332"/>
          </a:xfrm>
          <a:prstGeom prst="rect">
            <a:avLst/>
          </a:prstGeom>
          <a:solidFill>
            <a:schemeClr val="accent3">
              <a:lumMod val="20000"/>
              <a:lumOff val="80000"/>
              <a:alpha val="70000"/>
            </a:schemeClr>
          </a:solidFill>
        </p:spPr>
        <p:txBody>
          <a:bodyPr wrap="square" rtlCol="0">
            <a:spAutoFit/>
          </a:bodyPr>
          <a:lstStyle/>
          <a:p>
            <a:r>
              <a:rPr lang="en-US" b="1" i="0" dirty="0">
                <a:effectLst>
                  <a:outerShdw blurRad="38100" dist="38100" dir="2700000" algn="tl">
                    <a:srgbClr val="000000">
                      <a:alpha val="43137"/>
                    </a:srgbClr>
                  </a:outerShdw>
                </a:effectLst>
              </a:rPr>
              <a:t>Edward Church</a:t>
            </a:r>
          </a:p>
        </p:txBody>
      </p:sp>
      <p:sp>
        <p:nvSpPr>
          <p:cNvPr id="3" name="TextBox 2">
            <a:extLst>
              <a:ext uri="{FF2B5EF4-FFF2-40B4-BE49-F238E27FC236}">
                <a16:creationId xmlns:a16="http://schemas.microsoft.com/office/drawing/2014/main" id="{AD2A2439-4E82-0191-1EAA-46F43529CEFA}"/>
              </a:ext>
            </a:extLst>
          </p:cNvPr>
          <p:cNvSpPr txBox="1"/>
          <p:nvPr/>
        </p:nvSpPr>
        <p:spPr>
          <a:xfrm>
            <a:off x="6568633" y="152400"/>
            <a:ext cx="1508567" cy="369332"/>
          </a:xfrm>
          <a:prstGeom prst="rect">
            <a:avLst/>
          </a:prstGeom>
          <a:solidFill>
            <a:schemeClr val="accent3">
              <a:lumMod val="20000"/>
              <a:lumOff val="80000"/>
              <a:alpha val="70000"/>
            </a:schemeClr>
          </a:solidFill>
        </p:spPr>
        <p:txBody>
          <a:bodyPr wrap="square" rtlCol="0">
            <a:spAutoFit/>
          </a:bodyPr>
          <a:lstStyle/>
          <a:p>
            <a:r>
              <a:rPr lang="en-US" b="1" i="0" dirty="0">
                <a:effectLst>
                  <a:outerShdw blurRad="38100" dist="38100" dir="2700000" algn="tl">
                    <a:srgbClr val="000000">
                      <a:alpha val="43137"/>
                    </a:srgbClr>
                  </a:outerShdw>
                </a:effectLst>
              </a:rPr>
              <a:t>Oct. 2, 2022</a:t>
            </a:r>
          </a:p>
        </p:txBody>
      </p:sp>
    </p:spTree>
  </p:cSld>
  <p:clrMapOvr>
    <a:masterClrMapping/>
  </p:clrMapOvr>
  <mc:AlternateContent xmlns:mc="http://schemas.openxmlformats.org/markup-compatibility/2006" xmlns:p14="http://schemas.microsoft.com/office/powerpoint/2010/main">
    <mc:Choice Requires="p14">
      <p:transition spd="slow" p14:dur="30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819">
                                            <p:bg/>
                                          </p:spTgt>
                                        </p:tgtEl>
                                        <p:attrNameLst>
                                          <p:attrName>style.visibility</p:attrName>
                                        </p:attrNameLst>
                                      </p:cBhvr>
                                      <p:to>
                                        <p:strVal val="visible"/>
                                      </p:to>
                                    </p:set>
                                    <p:animEffect transition="in" filter="fade">
                                      <p:cBhvr>
                                        <p:cTn id="7" dur="1000"/>
                                        <p:tgtEl>
                                          <p:spTgt spid="34819">
                                            <p:bg/>
                                          </p:spTgt>
                                        </p:tgtEl>
                                      </p:cBhvr>
                                    </p:animEffect>
                                    <p:anim calcmode="lin" valueType="num">
                                      <p:cBhvr>
                                        <p:cTn id="8" dur="1000" fill="hold"/>
                                        <p:tgtEl>
                                          <p:spTgt spid="34819">
                                            <p:bg/>
                                          </p:spTgt>
                                        </p:tgtEl>
                                        <p:attrNameLst>
                                          <p:attrName>ppt_x</p:attrName>
                                        </p:attrNameLst>
                                      </p:cBhvr>
                                      <p:tavLst>
                                        <p:tav tm="0">
                                          <p:val>
                                            <p:strVal val="#ppt_x"/>
                                          </p:val>
                                        </p:tav>
                                        <p:tav tm="100000">
                                          <p:val>
                                            <p:strVal val="#ppt_x"/>
                                          </p:val>
                                        </p:tav>
                                      </p:tavLst>
                                    </p:anim>
                                    <p:anim calcmode="lin" valueType="num">
                                      <p:cBhvr>
                                        <p:cTn id="9" dur="1000" fill="hold"/>
                                        <p:tgtEl>
                                          <p:spTgt spid="34819">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4819">
                                            <p:txEl>
                                              <p:pRg st="0" end="0"/>
                                            </p:txEl>
                                          </p:spTgt>
                                        </p:tgtEl>
                                        <p:attrNameLst>
                                          <p:attrName>style.visibility</p:attrName>
                                        </p:attrNameLst>
                                      </p:cBhvr>
                                      <p:to>
                                        <p:strVal val="visible"/>
                                      </p:to>
                                    </p:set>
                                    <p:animEffect transition="in" filter="fade">
                                      <p:cBhvr>
                                        <p:cTn id="12" dur="1000"/>
                                        <p:tgtEl>
                                          <p:spTgt spid="34819">
                                            <p:txEl>
                                              <p:pRg st="0" end="0"/>
                                            </p:txEl>
                                          </p:spTgt>
                                        </p:tgtEl>
                                      </p:cBhvr>
                                    </p:animEffect>
                                    <p:anim calcmode="lin" valueType="num">
                                      <p:cBhvr>
                                        <p:cTn id="13" dur="10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4819">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fade">
                                      <p:cBhvr>
                                        <p:cTn id="18" dur="1000"/>
                                        <p:tgtEl>
                                          <p:spTgt spid="34819">
                                            <p:txEl>
                                              <p:pRg st="1" end="1"/>
                                            </p:txEl>
                                          </p:spTgt>
                                        </p:tgtEl>
                                      </p:cBhvr>
                                    </p:animEffect>
                                    <p:anim calcmode="lin" valueType="num">
                                      <p:cBhvr>
                                        <p:cTn id="19" dur="10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4819">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34819">
                                            <p:txEl>
                                              <p:pRg st="2" end="2"/>
                                            </p:txEl>
                                          </p:spTgt>
                                        </p:tgtEl>
                                        <p:attrNameLst>
                                          <p:attrName>style.visibility</p:attrName>
                                        </p:attrNameLst>
                                      </p:cBhvr>
                                      <p:to>
                                        <p:strVal val="visible"/>
                                      </p:to>
                                    </p:set>
                                    <p:animEffect transition="in" filter="fade">
                                      <p:cBhvr>
                                        <p:cTn id="24" dur="1000"/>
                                        <p:tgtEl>
                                          <p:spTgt spid="34819">
                                            <p:txEl>
                                              <p:pRg st="2" end="2"/>
                                            </p:txEl>
                                          </p:spTgt>
                                        </p:tgtEl>
                                      </p:cBhvr>
                                    </p:animEffect>
                                    <p:anim calcmode="lin" valueType="num">
                                      <p:cBhvr>
                                        <p:cTn id="25" dur="10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4819">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0" fill="hold" grpId="0" nodeType="afterEffect">
                                  <p:stCondLst>
                                    <p:cond delay="0"/>
                                  </p:stCondLst>
                                  <p:childTnLst>
                                    <p:set>
                                      <p:cBhvr>
                                        <p:cTn id="29" dur="1" fill="hold">
                                          <p:stCondLst>
                                            <p:cond delay="0"/>
                                          </p:stCondLst>
                                        </p:cTn>
                                        <p:tgtEl>
                                          <p:spTgt spid="34818"/>
                                        </p:tgtEl>
                                        <p:attrNameLst>
                                          <p:attrName>style.visibility</p:attrName>
                                        </p:attrNameLst>
                                      </p:cBhvr>
                                      <p:to>
                                        <p:strVal val="visible"/>
                                      </p:to>
                                    </p:set>
                                    <p:anim calcmode="lin" valueType="num">
                                      <p:cBhvr>
                                        <p:cTn id="30" dur="2000" fill="hold"/>
                                        <p:tgtEl>
                                          <p:spTgt spid="34818"/>
                                        </p:tgtEl>
                                        <p:attrNameLst>
                                          <p:attrName>ppt_w</p:attrName>
                                        </p:attrNameLst>
                                      </p:cBhvr>
                                      <p:tavLst>
                                        <p:tav tm="0">
                                          <p:val>
                                            <p:fltVal val="0"/>
                                          </p:val>
                                        </p:tav>
                                        <p:tav tm="100000">
                                          <p:val>
                                            <p:strVal val="#ppt_w"/>
                                          </p:val>
                                        </p:tav>
                                      </p:tavLst>
                                    </p:anim>
                                    <p:anim calcmode="lin" valueType="num">
                                      <p:cBhvr>
                                        <p:cTn id="31" dur="2000" fill="hold"/>
                                        <p:tgtEl>
                                          <p:spTgt spid="34818"/>
                                        </p:tgtEl>
                                        <p:attrNameLst>
                                          <p:attrName>ppt_h</p:attrName>
                                        </p:attrNameLst>
                                      </p:cBhvr>
                                      <p:tavLst>
                                        <p:tav tm="0">
                                          <p:val>
                                            <p:fltVal val="0"/>
                                          </p:val>
                                        </p:tav>
                                        <p:tav tm="100000">
                                          <p:val>
                                            <p:strVal val="#ppt_h"/>
                                          </p:val>
                                        </p:tav>
                                      </p:tavLst>
                                    </p:anim>
                                    <p:animEffect transition="in" filter="fade">
                                      <p:cBhvr>
                                        <p:cTn id="32" dur="2000"/>
                                        <p:tgtEl>
                                          <p:spTgt spid="34818"/>
                                        </p:tgtEl>
                                      </p:cBhvr>
                                    </p:animEffect>
                                  </p:childTnLst>
                                </p:cTn>
                              </p:par>
                            </p:childTnLst>
                          </p:cTn>
                        </p:par>
                        <p:par>
                          <p:cTn id="33" fill="hold">
                            <p:stCondLst>
                              <p:cond delay="5000"/>
                            </p:stCondLst>
                            <p:childTnLst>
                              <p:par>
                                <p:cTn id="34" presetID="16" presetClass="entr" presetSubtype="21"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34819" grpId="0" uiExpand="1" build="p"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203" name="Picture 11" descr="David_with_sl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4" name="Rectangle 2"/>
          <p:cNvSpPr>
            <a:spLocks noGrp="1" noChangeArrowheads="1"/>
          </p:cNvSpPr>
          <p:nvPr>
            <p:ph type="ctrTitle"/>
          </p:nvPr>
        </p:nvSpPr>
        <p:spPr>
          <a:xfrm>
            <a:off x="381000" y="533400"/>
            <a:ext cx="8382000" cy="762000"/>
          </a:xfrm>
          <a:solidFill>
            <a:srgbClr val="FFFFFF">
              <a:alpha val="64999"/>
            </a:srgbClr>
          </a:solidFill>
          <a:ln cap="flat" algn="ctr">
            <a:solidFill>
              <a:srgbClr val="000000"/>
            </a:solidFill>
          </a:ln>
        </p:spPr>
        <p:txBody>
          <a:bodyPr lIns="91440" tIns="45720" rIns="91440" bIns="45720" anchor="t"/>
          <a:lstStyle/>
          <a:p>
            <a:pPr algn="l"/>
            <a:r>
              <a:rPr lang="en-US" sz="3600" dirty="0">
                <a:effectLst>
                  <a:outerShdw blurRad="38100" dist="38100" dir="2700000" algn="tl">
                    <a:srgbClr val="000000">
                      <a:alpha val="43137"/>
                    </a:srgbClr>
                  </a:outerShdw>
                </a:effectLst>
                <a:latin typeface="Arial Rounded MT Bold" pitchFamily="34" charset="0"/>
              </a:rPr>
              <a:t>V. Giants Still Fall</a:t>
            </a:r>
            <a:r>
              <a:rPr lang="en-US" dirty="0">
                <a:effectLst>
                  <a:outerShdw blurRad="38100" dist="38100" dir="2700000" algn="tl">
                    <a:srgbClr val="000000">
                      <a:alpha val="43137"/>
                    </a:srgbClr>
                  </a:outerShdw>
                </a:effectLst>
                <a:latin typeface="Arial Rounded MT Bold" pitchFamily="34" charset="0"/>
              </a:rPr>
              <a:t> </a:t>
            </a:r>
          </a:p>
        </p:txBody>
      </p:sp>
      <p:sp>
        <p:nvSpPr>
          <p:cNvPr id="8195" name="Rectangle 3"/>
          <p:cNvSpPr>
            <a:spLocks noGrp="1" noChangeArrowheads="1"/>
          </p:cNvSpPr>
          <p:nvPr>
            <p:ph type="subTitle" idx="1"/>
          </p:nvPr>
        </p:nvSpPr>
        <p:spPr>
          <a:xfrm>
            <a:off x="381000" y="1447800"/>
            <a:ext cx="8382000" cy="4267200"/>
          </a:xfrm>
          <a:solidFill>
            <a:srgbClr val="FFFFFF">
              <a:alpha val="70000"/>
            </a:srgbClr>
          </a:solidFill>
        </p:spPr>
        <p:txBody>
          <a:bodyPr/>
          <a:lstStyle/>
          <a:p>
            <a:pPr marL="609600" indent="-609600" algn="l">
              <a:buFont typeface="Wingdings" pitchFamily="2" charset="2"/>
              <a:buAutoNum type="arabicPeriod"/>
            </a:pPr>
            <a:r>
              <a:rPr lang="en-US" b="1" dirty="0">
                <a:effectLst>
                  <a:outerShdw blurRad="38100" dist="38100" dir="2700000" algn="tl">
                    <a:srgbClr val="000000">
                      <a:alpha val="43137"/>
                    </a:srgbClr>
                  </a:outerShdw>
                </a:effectLst>
              </a:rPr>
              <a:t>Each Giant showed…</a:t>
            </a:r>
          </a:p>
          <a:p>
            <a:pPr marL="609600" indent="-609600" algn="l"/>
            <a:r>
              <a:rPr lang="en-US" b="1"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 different side of devil’s tactics</a:t>
            </a:r>
          </a:p>
          <a:p>
            <a:pPr marL="609600" indent="-609600" algn="l">
              <a:buFont typeface="Wingdings" pitchFamily="2" charset="2"/>
              <a:buAutoNum type="arabicPeriod" startAt="2"/>
            </a:pPr>
            <a:r>
              <a:rPr lang="en-US" b="1" dirty="0">
                <a:effectLst>
                  <a:outerShdw blurRad="38100" dist="38100" dir="2700000" algn="tl">
                    <a:srgbClr val="000000">
                      <a:alpha val="43137"/>
                    </a:srgbClr>
                  </a:outerShdw>
                </a:effectLst>
              </a:rPr>
              <a:t>Each person who defeated him shows…</a:t>
            </a:r>
          </a:p>
          <a:p>
            <a:pPr marL="609600" indent="-609600" algn="l"/>
            <a:r>
              <a:rPr lang="en-US" dirty="0">
                <a:effectLst>
                  <a:outerShdw blurRad="38100" dist="38100" dir="2700000" algn="tl">
                    <a:srgbClr val="000000">
                      <a:alpha val="43137"/>
                    </a:srgbClr>
                  </a:outerShdw>
                </a:effectLst>
              </a:rPr>
              <a:t>            …how to handle them</a:t>
            </a:r>
          </a:p>
          <a:p>
            <a:pPr marL="609600" indent="-609600" algn="l"/>
            <a:r>
              <a:rPr lang="en-US" dirty="0">
                <a:effectLst>
                  <a:outerShdw blurRad="38100" dist="38100" dir="2700000" algn="tl">
                    <a:srgbClr val="000000">
                      <a:alpha val="43137"/>
                    </a:srgbClr>
                  </a:outerShdw>
                </a:effectLst>
              </a:rPr>
              <a:t>          Counter-Spiritual Warfare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1000"/>
                                        <p:tgtEl>
                                          <p:spTgt spid="8194"/>
                                        </p:tgtEl>
                                      </p:cBhvr>
                                    </p:animEffect>
                                    <p:anim calcmode="lin" valueType="num">
                                      <p:cBhvr>
                                        <p:cTn id="8" dur="1000" fill="hold"/>
                                        <p:tgtEl>
                                          <p:spTgt spid="8194"/>
                                        </p:tgtEl>
                                        <p:attrNameLst>
                                          <p:attrName>ppt_x</p:attrName>
                                        </p:attrNameLst>
                                      </p:cBhvr>
                                      <p:tavLst>
                                        <p:tav tm="0">
                                          <p:val>
                                            <p:strVal val="#ppt_x"/>
                                          </p:val>
                                        </p:tav>
                                        <p:tav tm="100000">
                                          <p:val>
                                            <p:strVal val="#ppt_x"/>
                                          </p:val>
                                        </p:tav>
                                      </p:tavLst>
                                    </p:anim>
                                    <p:anim calcmode="lin" valueType="num">
                                      <p:cBhvr>
                                        <p:cTn id="9"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195">
                                            <p:bg/>
                                          </p:spTgt>
                                        </p:tgtEl>
                                        <p:attrNameLst>
                                          <p:attrName>style.visibility</p:attrName>
                                        </p:attrNameLst>
                                      </p:cBhvr>
                                      <p:to>
                                        <p:strVal val="visible"/>
                                      </p:to>
                                    </p:set>
                                    <p:animEffect transition="in" filter="fade">
                                      <p:cBhvr>
                                        <p:cTn id="14" dur="500"/>
                                        <p:tgtEl>
                                          <p:spTgt spid="8195">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195">
                                            <p:txEl>
                                              <p:pRg st="0" end="0"/>
                                            </p:txEl>
                                          </p:spTgt>
                                        </p:tgtEl>
                                        <p:attrNameLst>
                                          <p:attrName>style.visibility</p:attrName>
                                        </p:attrNameLst>
                                      </p:cBhvr>
                                      <p:to>
                                        <p:strVal val="visible"/>
                                      </p:to>
                                    </p:set>
                                    <p:animEffect transition="in" filter="fade">
                                      <p:cBhvr>
                                        <p:cTn id="17" dur="500"/>
                                        <p:tgtEl>
                                          <p:spTgt spid="819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1" end="1"/>
                                            </p:txEl>
                                          </p:spTgt>
                                        </p:tgtEl>
                                        <p:attrNameLst>
                                          <p:attrName>style.visibility</p:attrName>
                                        </p:attrNameLst>
                                      </p:cBhvr>
                                      <p:to>
                                        <p:strVal val="visible"/>
                                      </p:to>
                                    </p:set>
                                    <p:animEffect transition="in" filter="fade">
                                      <p:cBhvr>
                                        <p:cTn id="22" dur="500"/>
                                        <p:tgtEl>
                                          <p:spTgt spid="819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2" end="2"/>
                                            </p:txEl>
                                          </p:spTgt>
                                        </p:tgtEl>
                                        <p:attrNameLst>
                                          <p:attrName>style.visibility</p:attrName>
                                        </p:attrNameLst>
                                      </p:cBhvr>
                                      <p:to>
                                        <p:strVal val="visible"/>
                                      </p:to>
                                    </p:set>
                                    <p:animEffect transition="in" filter="fade">
                                      <p:cBhvr>
                                        <p:cTn id="27" dur="500"/>
                                        <p:tgtEl>
                                          <p:spTgt spid="819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3" end="3"/>
                                            </p:txEl>
                                          </p:spTgt>
                                        </p:tgtEl>
                                        <p:attrNameLst>
                                          <p:attrName>style.visibility</p:attrName>
                                        </p:attrNameLst>
                                      </p:cBhvr>
                                      <p:to>
                                        <p:strVal val="visible"/>
                                      </p:to>
                                    </p:set>
                                    <p:animEffect transition="in" filter="fade">
                                      <p:cBhvr>
                                        <p:cTn id="32" dur="500"/>
                                        <p:tgtEl>
                                          <p:spTgt spid="819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0"/>
                                  </p:iterate>
                                  <p:childTnLst>
                                    <p:set>
                                      <p:cBhvr>
                                        <p:cTn id="36" dur="1" fill="hold">
                                          <p:stCondLst>
                                            <p:cond delay="0"/>
                                          </p:stCondLst>
                                        </p:cTn>
                                        <p:tgtEl>
                                          <p:spTgt spid="8195">
                                            <p:txEl>
                                              <p:pRg st="4" end="4"/>
                                            </p:txEl>
                                          </p:spTgt>
                                        </p:tgtEl>
                                        <p:attrNameLst>
                                          <p:attrName>style.visibility</p:attrName>
                                        </p:attrNameLst>
                                      </p:cBhvr>
                                      <p:to>
                                        <p:strVal val="visible"/>
                                      </p:to>
                                    </p:set>
                                    <p:animEffect transition="in" filter="fade">
                                      <p:cBhvr>
                                        <p:cTn id="37" dur="500"/>
                                        <p:tgtEl>
                                          <p:spTgt spid="819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mph" presetSubtype="0" fill="hold" nodeType="clickEffect">
                                  <p:stCondLst>
                                    <p:cond delay="0"/>
                                  </p:stCondLst>
                                  <p:iterate type="lt">
                                    <p:tmPct val="4000"/>
                                  </p:iterate>
                                  <p:childTnLst>
                                    <p:set>
                                      <p:cBhvr override="childStyle">
                                        <p:cTn id="41" dur="500" fill="hold"/>
                                        <p:tgtEl>
                                          <p:spTgt spid="8195">
                                            <p:txEl>
                                              <p:pRg st="4" end="4"/>
                                            </p:txEl>
                                          </p:spTgt>
                                        </p:tgtEl>
                                        <p:attrNameLst>
                                          <p:attrName>style.color</p:attrName>
                                        </p:attrNameLst>
                                      </p:cBhvr>
                                      <p:to>
                                        <p:clrVal>
                                          <a:srgbClr val="D33015"/>
                                        </p:clrVal>
                                      </p:to>
                                    </p:set>
                                    <p:set>
                                      <p:cBhvr>
                                        <p:cTn id="42" dur="500" fill="hold"/>
                                        <p:tgtEl>
                                          <p:spTgt spid="8195">
                                            <p:txEl>
                                              <p:pRg st="4" end="4"/>
                                            </p:txEl>
                                          </p:spTgt>
                                        </p:tgtEl>
                                        <p:attrNameLst>
                                          <p:attrName>fillcolor</p:attrName>
                                        </p:attrNameLst>
                                      </p:cBhvr>
                                      <p:to>
                                        <p:clrVal>
                                          <a:srgbClr val="D33015"/>
                                        </p:clrVal>
                                      </p:to>
                                    </p:set>
                                    <p:set>
                                      <p:cBhvr>
                                        <p:cTn id="43" dur="500" fill="hold"/>
                                        <p:tgtEl>
                                          <p:spTgt spid="819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9" name="Picture 5" descr="David_with_sl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7827" name="Rectangle 3"/>
          <p:cNvSpPr>
            <a:spLocks noGrp="1" noChangeArrowheads="1"/>
          </p:cNvSpPr>
          <p:nvPr>
            <p:ph type="ctrTitle"/>
          </p:nvPr>
        </p:nvSpPr>
        <p:spPr>
          <a:xfrm>
            <a:off x="381000" y="533400"/>
            <a:ext cx="8382000" cy="762000"/>
          </a:xfrm>
          <a:solidFill>
            <a:srgbClr val="FFFFFF">
              <a:alpha val="64999"/>
            </a:srgbClr>
          </a:solidFill>
          <a:ln cap="flat" algn="ctr">
            <a:solidFill>
              <a:srgbClr val="000000"/>
            </a:solidFill>
          </a:ln>
        </p:spPr>
        <p:txBody>
          <a:bodyPr lIns="91440" tIns="45720" rIns="91440" bIns="45720" anchor="t"/>
          <a:lstStyle/>
          <a:p>
            <a:pPr algn="l"/>
            <a:r>
              <a:rPr lang="en-US" sz="3600" dirty="0">
                <a:effectLst>
                  <a:outerShdw blurRad="38100" dist="38100" dir="2700000" algn="tl">
                    <a:srgbClr val="000000">
                      <a:alpha val="43137"/>
                    </a:srgbClr>
                  </a:outerShdw>
                </a:effectLst>
                <a:latin typeface="Arial Rounded MT Bold" pitchFamily="34" charset="0"/>
              </a:rPr>
              <a:t>V. Giants Still Fall</a:t>
            </a:r>
            <a:r>
              <a:rPr lang="en-US" dirty="0">
                <a:effectLst>
                  <a:outerShdw blurRad="38100" dist="38100" dir="2700000" algn="tl">
                    <a:srgbClr val="000000">
                      <a:alpha val="43137"/>
                    </a:srgbClr>
                  </a:outerShdw>
                </a:effectLst>
                <a:latin typeface="Arial Rounded MT Bold" pitchFamily="34" charset="0"/>
              </a:rPr>
              <a:t> </a:t>
            </a:r>
          </a:p>
        </p:txBody>
      </p:sp>
      <p:sp>
        <p:nvSpPr>
          <p:cNvPr id="77828" name="Rectangle 4"/>
          <p:cNvSpPr>
            <a:spLocks noGrp="1" noChangeArrowheads="1"/>
          </p:cNvSpPr>
          <p:nvPr>
            <p:ph type="subTitle" idx="1"/>
          </p:nvPr>
        </p:nvSpPr>
        <p:spPr>
          <a:xfrm>
            <a:off x="381000" y="1447800"/>
            <a:ext cx="8382000" cy="4876800"/>
          </a:xfrm>
          <a:solidFill>
            <a:srgbClr val="FFFFFF">
              <a:alpha val="70000"/>
            </a:srgbClr>
          </a:solidFill>
        </p:spPr>
        <p:txBody>
          <a:bodyPr/>
          <a:lstStyle/>
          <a:p>
            <a:pPr marL="609600" indent="-609600" algn="l">
              <a:buFont typeface="Wingdings" pitchFamily="2" charset="2"/>
              <a:buAutoNum type="arabicPeriod"/>
            </a:pPr>
            <a:r>
              <a:rPr lang="en-US" b="1" u="sng" dirty="0">
                <a:effectLst>
                  <a:outerShdw blurRad="38100" dist="38100" dir="2700000" algn="tl">
                    <a:srgbClr val="000000">
                      <a:alpha val="43137"/>
                    </a:srgbClr>
                  </a:outerShdw>
                </a:effectLst>
              </a:rPr>
              <a:t>David</a:t>
            </a:r>
            <a:r>
              <a:rPr lang="en-US"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burning, fervent love</a:t>
            </a:r>
            <a:r>
              <a:rPr lang="en-US" sz="2800" b="1" dirty="0">
                <a:effectLst>
                  <a:outerShdw blurRad="38100" dist="38100" dir="2700000" algn="tl">
                    <a:srgbClr val="000000">
                      <a:alpha val="43137"/>
                    </a:srgbClr>
                  </a:outerShdw>
                </a:effectLst>
              </a:rPr>
              <a:t>)… </a:t>
            </a:r>
          </a:p>
          <a:p>
            <a:pPr marL="609600" indent="-609600" algn="l"/>
            <a:r>
              <a:rPr lang="en-US" sz="2800" b="1" dirty="0">
                <a:effectLst>
                  <a:outerShdw blurRad="38100" dist="38100" dir="2700000" algn="tl">
                    <a:srgbClr val="000000">
                      <a:alpha val="43137"/>
                    </a:srgbClr>
                  </a:outerShdw>
                </a:effectLst>
              </a:rPr>
              <a:t>     …from </a:t>
            </a:r>
            <a:r>
              <a:rPr lang="en-US" b="1" u="sng" dirty="0">
                <a:effectLst>
                  <a:outerShdw blurRad="38100" dist="38100" dir="2700000" algn="tl">
                    <a:srgbClr val="000000">
                      <a:alpha val="43137"/>
                    </a:srgbClr>
                  </a:outerShdw>
                </a:effectLst>
              </a:rPr>
              <a:t>Judah</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praise</a:t>
            </a:r>
            <a:r>
              <a:rPr lang="en-US" sz="2800" b="1" dirty="0">
                <a:effectLst>
                  <a:outerShdw blurRad="38100" dist="38100" dir="2700000" algn="tl">
                    <a:srgbClr val="000000">
                      <a:alpha val="43137"/>
                    </a:srgbClr>
                  </a:outerShdw>
                </a:effectLst>
              </a:rPr>
              <a:t>)</a:t>
            </a:r>
          </a:p>
          <a:p>
            <a:pPr marL="609600" indent="-609600" algn="l"/>
            <a:r>
              <a:rPr lang="en-US" sz="2800"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“Celebrate the Cross”</a:t>
            </a:r>
          </a:p>
          <a:p>
            <a:pPr marL="609600" indent="-609600" algn="l">
              <a:buFont typeface="Wingdings" pitchFamily="2" charset="2"/>
              <a:buAutoNum type="arabicPeriod" startAt="2"/>
            </a:pPr>
            <a:r>
              <a:rPr lang="en-US" b="1" u="sng" dirty="0" err="1">
                <a:effectLst>
                  <a:outerShdw blurRad="38100" dist="38100" dir="2700000" algn="tl">
                    <a:srgbClr val="000000">
                      <a:alpha val="43137"/>
                    </a:srgbClr>
                  </a:outerShdw>
                </a:effectLst>
              </a:rPr>
              <a:t>Abisha</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Grace</a:t>
            </a:r>
            <a:r>
              <a:rPr lang="en-US" sz="2800" b="1" dirty="0">
                <a:effectLst>
                  <a:outerShdw blurRad="38100" dist="38100" dir="2700000" algn="tl">
                    <a:srgbClr val="000000">
                      <a:alpha val="43137"/>
                    </a:srgbClr>
                  </a:outerShdw>
                </a:effectLst>
              </a:rPr>
              <a:t>) …</a:t>
            </a:r>
          </a:p>
          <a:p>
            <a:pPr marL="609600" indent="-609600" algn="l"/>
            <a:r>
              <a:rPr lang="en-US" sz="2800" b="1" dirty="0">
                <a:effectLst>
                  <a:outerShdw blurRad="38100" dist="38100" dir="2700000" algn="tl">
                    <a:srgbClr val="000000">
                      <a:alpha val="43137"/>
                    </a:srgbClr>
                  </a:outerShdw>
                </a:effectLst>
              </a:rPr>
              <a:t>    …son of </a:t>
            </a:r>
            <a:r>
              <a:rPr lang="en-US" b="1" u="sng" dirty="0" err="1">
                <a:effectLst>
                  <a:outerShdw blurRad="38100" dist="38100" dir="2700000" algn="tl">
                    <a:srgbClr val="000000">
                      <a:alpha val="43137"/>
                    </a:srgbClr>
                  </a:outerShdw>
                </a:effectLst>
              </a:rPr>
              <a:t>Zeruiah</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wounded; to leak/flow</a:t>
            </a:r>
            <a:r>
              <a:rPr lang="en-US" sz="2800" b="1" dirty="0">
                <a:effectLst>
                  <a:outerShdw blurRad="38100" dist="38100" dir="2700000" algn="tl">
                    <a:srgbClr val="000000">
                      <a:alpha val="43137"/>
                    </a:srgbClr>
                  </a:outerShdw>
                </a:effectLst>
              </a:rPr>
              <a:t>) </a:t>
            </a:r>
          </a:p>
          <a:p>
            <a:pPr marL="609600" indent="-609600" algn="l"/>
            <a:r>
              <a:rPr lang="en-US" sz="2800"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“look to the Cross”</a:t>
            </a:r>
          </a:p>
          <a:p>
            <a:pPr marL="1066800" lvl="1" indent="-609600" algn="l">
              <a:buFontTx/>
              <a:buChar char="•"/>
            </a:pPr>
            <a:r>
              <a:rPr lang="en-US" sz="2800" b="1" u="sng" dirty="0">
                <a:effectLst>
                  <a:outerShdw blurRad="38100" dist="38100" dir="2700000" algn="tl">
                    <a:srgbClr val="000000">
                      <a:alpha val="43137"/>
                    </a:srgbClr>
                  </a:outerShdw>
                </a:effectLst>
              </a:rPr>
              <a:t>Isaiah 53:1-12</a:t>
            </a:r>
            <a:endParaRPr lang="en-US" sz="2800" b="1" dirty="0">
              <a:effectLst>
                <a:outerShdw blurRad="38100" dist="38100" dir="2700000" algn="tl">
                  <a:srgbClr val="000000">
                    <a:alpha val="43137"/>
                  </a:srgbClr>
                </a:outerShdw>
              </a:effectLst>
            </a:endParaRPr>
          </a:p>
          <a:p>
            <a:pPr marL="1066800" lvl="1" indent="-609600" algn="l">
              <a:buFontTx/>
              <a:buChar char="•"/>
            </a:pPr>
            <a:r>
              <a:rPr lang="en-US" sz="2800" b="1" dirty="0">
                <a:effectLst>
                  <a:outerShdw blurRad="38100" dist="38100" dir="2700000" algn="tl">
                    <a:srgbClr val="000000">
                      <a:alpha val="43137"/>
                    </a:srgbClr>
                  </a:outerShdw>
                </a:effectLst>
              </a:rPr>
              <a:t>Nothing I do can I do on my own!!</a:t>
            </a:r>
            <a:endParaRPr lang="en-US" sz="2800"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Effect transition="in" filter="fade">
                                      <p:cBhvr>
                                        <p:cTn id="7" dur="500"/>
                                        <p:tgtEl>
                                          <p:spTgt spid="77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8">
                                            <p:txEl>
                                              <p:pRg st="1" end="1"/>
                                            </p:txEl>
                                          </p:spTgt>
                                        </p:tgtEl>
                                        <p:attrNameLst>
                                          <p:attrName>style.visibility</p:attrName>
                                        </p:attrNameLst>
                                      </p:cBhvr>
                                      <p:to>
                                        <p:strVal val="visible"/>
                                      </p:to>
                                    </p:set>
                                    <p:animEffect transition="in" filter="fade">
                                      <p:cBhvr>
                                        <p:cTn id="12" dur="500"/>
                                        <p:tgtEl>
                                          <p:spTgt spid="7782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7828">
                                            <p:txEl>
                                              <p:pRg st="2" end="2"/>
                                            </p:txEl>
                                          </p:spTgt>
                                        </p:tgtEl>
                                        <p:attrNameLst>
                                          <p:attrName>style.visibility</p:attrName>
                                        </p:attrNameLst>
                                      </p:cBhvr>
                                      <p:to>
                                        <p:strVal val="visible"/>
                                      </p:to>
                                    </p:set>
                                    <p:animEffect transition="in" filter="blinds(horizontal)">
                                      <p:cBhvr>
                                        <p:cTn id="17" dur="500"/>
                                        <p:tgtEl>
                                          <p:spTgt spid="7782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28">
                                            <p:txEl>
                                              <p:pRg st="3" end="3"/>
                                            </p:txEl>
                                          </p:spTgt>
                                        </p:tgtEl>
                                        <p:attrNameLst>
                                          <p:attrName>style.visibility</p:attrName>
                                        </p:attrNameLst>
                                      </p:cBhvr>
                                      <p:to>
                                        <p:strVal val="visible"/>
                                      </p:to>
                                    </p:set>
                                    <p:animEffect transition="in" filter="fade">
                                      <p:cBhvr>
                                        <p:cTn id="22" dur="500"/>
                                        <p:tgtEl>
                                          <p:spTgt spid="778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828">
                                            <p:txEl>
                                              <p:pRg st="4" end="4"/>
                                            </p:txEl>
                                          </p:spTgt>
                                        </p:tgtEl>
                                        <p:attrNameLst>
                                          <p:attrName>style.visibility</p:attrName>
                                        </p:attrNameLst>
                                      </p:cBhvr>
                                      <p:to>
                                        <p:strVal val="visible"/>
                                      </p:to>
                                    </p:set>
                                    <p:animEffect transition="in" filter="fade">
                                      <p:cBhvr>
                                        <p:cTn id="27" dur="500"/>
                                        <p:tgtEl>
                                          <p:spTgt spid="7782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7828">
                                            <p:txEl>
                                              <p:pRg st="5" end="5"/>
                                            </p:txEl>
                                          </p:spTgt>
                                        </p:tgtEl>
                                        <p:attrNameLst>
                                          <p:attrName>style.visibility</p:attrName>
                                        </p:attrNameLst>
                                      </p:cBhvr>
                                      <p:to>
                                        <p:strVal val="visible"/>
                                      </p:to>
                                    </p:set>
                                    <p:animEffect transition="in" filter="blinds(horizontal)">
                                      <p:cBhvr>
                                        <p:cTn id="32" dur="500"/>
                                        <p:tgtEl>
                                          <p:spTgt spid="7782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828">
                                            <p:txEl>
                                              <p:pRg st="6" end="6"/>
                                            </p:txEl>
                                          </p:spTgt>
                                        </p:tgtEl>
                                        <p:attrNameLst>
                                          <p:attrName>style.visibility</p:attrName>
                                        </p:attrNameLst>
                                      </p:cBhvr>
                                      <p:to>
                                        <p:strVal val="visible"/>
                                      </p:to>
                                    </p:set>
                                    <p:animEffect transition="in" filter="fade">
                                      <p:cBhvr>
                                        <p:cTn id="37" dur="500"/>
                                        <p:tgtEl>
                                          <p:spTgt spid="7782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7828">
                                            <p:txEl>
                                              <p:pRg st="7" end="7"/>
                                            </p:txEl>
                                          </p:spTgt>
                                        </p:tgtEl>
                                        <p:attrNameLst>
                                          <p:attrName>style.visibility</p:attrName>
                                        </p:attrNameLst>
                                      </p:cBhvr>
                                      <p:to>
                                        <p:strVal val="visible"/>
                                      </p:to>
                                    </p:set>
                                    <p:animEffect transition="in" filter="fade">
                                      <p:cBhvr>
                                        <p:cTn id="42" dur="500"/>
                                        <p:tgtEl>
                                          <p:spTgt spid="778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25" name="Picture 5" descr="David_with_sl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23" name="Rectangle 3"/>
          <p:cNvSpPr>
            <a:spLocks noGrp="1" noChangeArrowheads="1"/>
          </p:cNvSpPr>
          <p:nvPr>
            <p:ph type="ctrTitle"/>
          </p:nvPr>
        </p:nvSpPr>
        <p:spPr>
          <a:xfrm>
            <a:off x="381000" y="533400"/>
            <a:ext cx="8382000" cy="762000"/>
          </a:xfrm>
          <a:solidFill>
            <a:srgbClr val="FFFFFF">
              <a:alpha val="64999"/>
            </a:srgbClr>
          </a:solidFill>
          <a:ln cap="flat" algn="ctr">
            <a:solidFill>
              <a:srgbClr val="000000"/>
            </a:solidFill>
          </a:ln>
        </p:spPr>
        <p:txBody>
          <a:bodyPr lIns="91440" tIns="45720" rIns="91440" bIns="45720" anchor="t"/>
          <a:lstStyle/>
          <a:p>
            <a:pPr algn="l"/>
            <a:r>
              <a:rPr lang="en-US" sz="3600" dirty="0">
                <a:effectLst>
                  <a:outerShdw blurRad="38100" dist="38100" dir="2700000" algn="tl">
                    <a:srgbClr val="000000">
                      <a:alpha val="43137"/>
                    </a:srgbClr>
                  </a:outerShdw>
                </a:effectLst>
                <a:latin typeface="Arial Rounded MT Bold" pitchFamily="34" charset="0"/>
              </a:rPr>
              <a:t>V. Giants Still Fall</a:t>
            </a:r>
            <a:r>
              <a:rPr lang="en-US" dirty="0">
                <a:effectLst>
                  <a:outerShdw blurRad="38100" dist="38100" dir="2700000" algn="tl">
                    <a:srgbClr val="000000">
                      <a:alpha val="43137"/>
                    </a:srgbClr>
                  </a:outerShdw>
                </a:effectLst>
                <a:latin typeface="Arial Rounded MT Bold" pitchFamily="34" charset="0"/>
              </a:rPr>
              <a:t> </a:t>
            </a:r>
          </a:p>
        </p:txBody>
      </p:sp>
      <p:sp>
        <p:nvSpPr>
          <p:cNvPr id="81924" name="Rectangle 4"/>
          <p:cNvSpPr>
            <a:spLocks noGrp="1" noChangeArrowheads="1"/>
          </p:cNvSpPr>
          <p:nvPr>
            <p:ph type="subTitle" idx="1"/>
          </p:nvPr>
        </p:nvSpPr>
        <p:spPr>
          <a:xfrm>
            <a:off x="381000" y="1447800"/>
            <a:ext cx="8382000" cy="4876800"/>
          </a:xfrm>
          <a:solidFill>
            <a:srgbClr val="FFFFFF">
              <a:alpha val="70000"/>
            </a:srgbClr>
          </a:solidFill>
        </p:spPr>
        <p:txBody>
          <a:bodyPr/>
          <a:lstStyle/>
          <a:p>
            <a:pPr marL="609600" indent="-609600" algn="l">
              <a:buFont typeface="Wingdings" pitchFamily="2" charset="2"/>
              <a:buAutoNum type="arabicPeriod" startAt="3"/>
            </a:pPr>
            <a:r>
              <a:rPr lang="en-US" b="1" u="sng" dirty="0">
                <a:effectLst>
                  <a:outerShdw blurRad="38100" dist="38100" dir="2700000" algn="tl">
                    <a:srgbClr val="000000">
                      <a:alpha val="43137"/>
                    </a:srgbClr>
                  </a:outerShdw>
                </a:effectLst>
              </a:rPr>
              <a:t>Elhanan</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stoop down</a:t>
            </a:r>
            <a:r>
              <a:rPr lang="en-US" sz="2800" b="1" dirty="0">
                <a:effectLst>
                  <a:outerShdw blurRad="38100" dist="38100" dir="2700000" algn="tl">
                    <a:srgbClr val="000000">
                      <a:alpha val="43137"/>
                    </a:srgbClr>
                  </a:outerShdw>
                </a:effectLst>
              </a:rPr>
              <a:t>) son of </a:t>
            </a:r>
          </a:p>
          <a:p>
            <a:pPr marL="609600" indent="-609600" algn="l"/>
            <a:r>
              <a:rPr lang="en-US" b="1" dirty="0">
                <a:effectLst>
                  <a:outerShdw blurRad="38100" dist="38100" dir="2700000" algn="tl">
                    <a:srgbClr val="000000">
                      <a:alpha val="43137"/>
                    </a:srgbClr>
                  </a:outerShdw>
                </a:effectLst>
              </a:rPr>
              <a:t>      </a:t>
            </a:r>
            <a:r>
              <a:rPr lang="en-US" b="1" u="sng" dirty="0" err="1">
                <a:effectLst>
                  <a:outerShdw blurRad="38100" dist="38100" dir="2700000" algn="tl">
                    <a:srgbClr val="000000">
                      <a:alpha val="43137"/>
                    </a:srgbClr>
                  </a:outerShdw>
                </a:effectLst>
              </a:rPr>
              <a:t>Jaare</a:t>
            </a:r>
            <a:r>
              <a:rPr lang="en-US" b="1" u="sng" dirty="0">
                <a:effectLst>
                  <a:outerShdw blurRad="38100" dist="38100" dir="2700000" algn="tl">
                    <a:srgbClr val="000000">
                      <a:alpha val="43137"/>
                    </a:srgbClr>
                  </a:outerShdw>
                </a:effectLst>
              </a:rPr>
              <a:t> </a:t>
            </a:r>
            <a:r>
              <a:rPr lang="en-US" b="1" u="sng" dirty="0" err="1">
                <a:effectLst>
                  <a:outerShdw blurRad="38100" dist="38100" dir="2700000" algn="tl">
                    <a:srgbClr val="000000">
                      <a:alpha val="43137"/>
                    </a:srgbClr>
                  </a:outerShdw>
                </a:effectLst>
              </a:rPr>
              <a:t>Oregim</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mighty + fruitful</a:t>
            </a:r>
            <a:r>
              <a:rPr lang="en-US" sz="2800" b="1" dirty="0">
                <a:effectLst>
                  <a:outerShdw blurRad="38100" dist="38100" dir="2700000" algn="tl">
                    <a:srgbClr val="000000">
                      <a:alpha val="43137"/>
                    </a:srgbClr>
                  </a:outerShdw>
                </a:effectLst>
              </a:rPr>
              <a:t>)</a:t>
            </a:r>
            <a:endParaRPr lang="en-US" sz="2800" b="1" i="1" dirty="0">
              <a:effectLst>
                <a:outerShdw blurRad="38100" dist="38100" dir="2700000" algn="tl">
                  <a:srgbClr val="000000">
                    <a:alpha val="43137"/>
                  </a:srgbClr>
                </a:outerShdw>
              </a:effectLst>
            </a:endParaRPr>
          </a:p>
          <a:p>
            <a:pPr marL="609600" indent="-609600" algn="l"/>
            <a:r>
              <a:rPr lang="en-US" sz="2800" b="1" i="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“apply the Cross”</a:t>
            </a:r>
            <a:r>
              <a:rPr lang="en-US" sz="2800" b="1" i="1" dirty="0">
                <a:effectLst>
                  <a:outerShdw blurRad="38100" dist="38100" dir="2700000" algn="tl">
                    <a:srgbClr val="000000">
                      <a:alpha val="43137"/>
                    </a:srgbClr>
                  </a:outerShdw>
                </a:effectLst>
              </a:rPr>
              <a:t> </a:t>
            </a:r>
          </a:p>
          <a:p>
            <a:pPr marL="1066800" lvl="1" indent="-609600" algn="l">
              <a:buFontTx/>
              <a:buAutoNum type="alphaUcPeriod"/>
            </a:pPr>
            <a:r>
              <a:rPr lang="en-US" sz="2800" b="1" u="sng" dirty="0">
                <a:effectLst>
                  <a:outerShdw blurRad="38100" dist="38100" dir="2700000" algn="tl">
                    <a:srgbClr val="000000">
                      <a:alpha val="43137"/>
                    </a:srgbClr>
                  </a:outerShdw>
                </a:effectLst>
              </a:rPr>
              <a:t>Psalm 91:1,7</a:t>
            </a:r>
            <a:endParaRPr lang="en-US" sz="2800" b="1" dirty="0">
              <a:effectLst>
                <a:outerShdw blurRad="38100" dist="38100" dir="2700000" algn="tl">
                  <a:srgbClr val="000000">
                    <a:alpha val="43137"/>
                  </a:srgbClr>
                </a:outerShdw>
              </a:effectLst>
            </a:endParaRPr>
          </a:p>
          <a:p>
            <a:pPr marL="1066800" lvl="1" indent="-609600" algn="l">
              <a:buFontTx/>
              <a:buAutoNum type="alphaUcPeriod"/>
            </a:pPr>
            <a:r>
              <a:rPr lang="en-US" sz="2800" b="1" u="sng" dirty="0">
                <a:effectLst>
                  <a:outerShdw blurRad="38100" dist="38100" dir="2700000" algn="tl">
                    <a:srgbClr val="000000">
                      <a:alpha val="43137"/>
                    </a:srgbClr>
                  </a:outerShdw>
                </a:effectLst>
              </a:rPr>
              <a:t>Isaiah 55:11</a:t>
            </a:r>
            <a:r>
              <a:rPr lang="en-US" sz="2800" i="1" dirty="0">
                <a:effectLst>
                  <a:outerShdw blurRad="38100" dist="38100" dir="2700000" algn="tl">
                    <a:srgbClr val="000000">
                      <a:alpha val="43137"/>
                    </a:srgbClr>
                  </a:outerShdw>
                </a:effectLst>
              </a:rPr>
              <a:t>,“..shall My Word go forth... not return void... shall acc. I please... prosper thing I sent…”</a:t>
            </a:r>
            <a:r>
              <a:rPr lang="en-US" sz="2800" dirty="0">
                <a:effectLst>
                  <a:outerShdw blurRad="38100" dist="38100" dir="2700000" algn="tl">
                    <a:srgbClr val="000000">
                      <a:alpha val="43137"/>
                    </a:srgbClr>
                  </a:outerShdw>
                </a:effectLst>
              </a:rPr>
              <a:t> </a:t>
            </a:r>
          </a:p>
          <a:p>
            <a:pPr marL="609600" indent="-609600" algn="l"/>
            <a:endParaRPr lang="en-US" sz="28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fade">
                                      <p:cBhvr>
                                        <p:cTn id="7" dur="500"/>
                                        <p:tgtEl>
                                          <p:spTgt spid="81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24">
                                            <p:txEl>
                                              <p:pRg st="1" end="1"/>
                                            </p:txEl>
                                          </p:spTgt>
                                        </p:tgtEl>
                                        <p:attrNameLst>
                                          <p:attrName>style.visibility</p:attrName>
                                        </p:attrNameLst>
                                      </p:cBhvr>
                                      <p:to>
                                        <p:strVal val="visible"/>
                                      </p:to>
                                    </p:set>
                                    <p:animEffect transition="in" filter="fade">
                                      <p:cBhvr>
                                        <p:cTn id="12" dur="500"/>
                                        <p:tgtEl>
                                          <p:spTgt spid="819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24">
                                            <p:txEl>
                                              <p:pRg st="2" end="2"/>
                                            </p:txEl>
                                          </p:spTgt>
                                        </p:tgtEl>
                                        <p:attrNameLst>
                                          <p:attrName>style.visibility</p:attrName>
                                        </p:attrNameLst>
                                      </p:cBhvr>
                                      <p:to>
                                        <p:strVal val="visible"/>
                                      </p:to>
                                    </p:set>
                                    <p:animEffect transition="in" filter="blinds(horizontal)">
                                      <p:cBhvr>
                                        <p:cTn id="17" dur="500"/>
                                        <p:tgtEl>
                                          <p:spTgt spid="819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24">
                                            <p:txEl>
                                              <p:pRg st="3" end="3"/>
                                            </p:txEl>
                                          </p:spTgt>
                                        </p:tgtEl>
                                        <p:attrNameLst>
                                          <p:attrName>style.visibility</p:attrName>
                                        </p:attrNameLst>
                                      </p:cBhvr>
                                      <p:to>
                                        <p:strVal val="visible"/>
                                      </p:to>
                                    </p:set>
                                    <p:animEffect transition="in" filter="fade">
                                      <p:cBhvr>
                                        <p:cTn id="22" dur="500"/>
                                        <p:tgtEl>
                                          <p:spTgt spid="819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24">
                                            <p:txEl>
                                              <p:pRg st="4" end="4"/>
                                            </p:txEl>
                                          </p:spTgt>
                                        </p:tgtEl>
                                        <p:attrNameLst>
                                          <p:attrName>style.visibility</p:attrName>
                                        </p:attrNameLst>
                                      </p:cBhvr>
                                      <p:to>
                                        <p:strVal val="visible"/>
                                      </p:to>
                                    </p:set>
                                    <p:animEffect transition="in" filter="fade">
                                      <p:cBhvr>
                                        <p:cTn id="27" dur="500"/>
                                        <p:tgtEl>
                                          <p:spTgt spid="819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3" name="Picture 5" descr="David_with_sl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8851" name="Rectangle 3"/>
          <p:cNvSpPr>
            <a:spLocks noGrp="1" noChangeArrowheads="1"/>
          </p:cNvSpPr>
          <p:nvPr>
            <p:ph type="ctrTitle"/>
          </p:nvPr>
        </p:nvSpPr>
        <p:spPr>
          <a:xfrm>
            <a:off x="381000" y="533400"/>
            <a:ext cx="8382000" cy="762000"/>
          </a:xfrm>
          <a:solidFill>
            <a:srgbClr val="FFFFFF">
              <a:alpha val="64999"/>
            </a:srgbClr>
          </a:solidFill>
          <a:ln cap="flat" algn="ctr">
            <a:solidFill>
              <a:srgbClr val="000000"/>
            </a:solidFill>
          </a:ln>
        </p:spPr>
        <p:txBody>
          <a:bodyPr lIns="91440" tIns="45720" rIns="91440" bIns="45720" anchor="t"/>
          <a:lstStyle/>
          <a:p>
            <a:pPr algn="l"/>
            <a:r>
              <a:rPr lang="en-US" sz="3600" dirty="0">
                <a:effectLst>
                  <a:outerShdw blurRad="38100" dist="38100" dir="2700000" algn="tl">
                    <a:srgbClr val="000000">
                      <a:alpha val="43137"/>
                    </a:srgbClr>
                  </a:outerShdw>
                </a:effectLst>
                <a:latin typeface="Arial Rounded MT Bold" pitchFamily="34" charset="0"/>
              </a:rPr>
              <a:t>V. Giants Still Fall</a:t>
            </a:r>
            <a:r>
              <a:rPr lang="en-US" dirty="0">
                <a:effectLst>
                  <a:outerShdw blurRad="38100" dist="38100" dir="2700000" algn="tl">
                    <a:srgbClr val="000000">
                      <a:alpha val="43137"/>
                    </a:srgbClr>
                  </a:outerShdw>
                </a:effectLst>
                <a:latin typeface="Arial Rounded MT Bold" pitchFamily="34" charset="0"/>
              </a:rPr>
              <a:t> </a:t>
            </a:r>
          </a:p>
        </p:txBody>
      </p:sp>
      <p:sp>
        <p:nvSpPr>
          <p:cNvPr id="78852" name="Rectangle 4"/>
          <p:cNvSpPr>
            <a:spLocks noGrp="1" noChangeArrowheads="1"/>
          </p:cNvSpPr>
          <p:nvPr>
            <p:ph type="subTitle" idx="1"/>
          </p:nvPr>
        </p:nvSpPr>
        <p:spPr>
          <a:xfrm>
            <a:off x="381000" y="1447800"/>
            <a:ext cx="8382000" cy="5105400"/>
          </a:xfrm>
          <a:solidFill>
            <a:srgbClr val="FFFFFF">
              <a:alpha val="70000"/>
            </a:srgbClr>
          </a:solidFill>
        </p:spPr>
        <p:txBody>
          <a:bodyPr/>
          <a:lstStyle/>
          <a:p>
            <a:pPr marL="609600" indent="-609600" algn="l">
              <a:lnSpc>
                <a:spcPct val="90000"/>
              </a:lnSpc>
              <a:buFont typeface="Wingdings" pitchFamily="2" charset="2"/>
              <a:buAutoNum type="arabicPeriod" startAt="4"/>
            </a:pPr>
            <a:r>
              <a:rPr lang="en-US" b="1" u="sng" dirty="0" err="1">
                <a:effectLst>
                  <a:outerShdw blurRad="38100" dist="38100" dir="2700000" algn="tl">
                    <a:srgbClr val="000000">
                      <a:alpha val="43137"/>
                    </a:srgbClr>
                  </a:outerShdw>
                </a:effectLst>
              </a:rPr>
              <a:t>Sibbechai</a:t>
            </a:r>
            <a:r>
              <a:rPr lang="en-US" b="1"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to entwine</a:t>
            </a:r>
            <a:r>
              <a:rPr lang="en-US" sz="2800" b="1" dirty="0">
                <a:effectLst>
                  <a:outerShdw blurRad="38100" dist="38100" dir="2700000" algn="tl">
                    <a:srgbClr val="000000">
                      <a:alpha val="43137"/>
                    </a:srgbClr>
                  </a:outerShdw>
                </a:effectLst>
              </a:rPr>
              <a:t>) </a:t>
            </a:r>
          </a:p>
          <a:p>
            <a:pPr marL="1066800" lvl="1" indent="-609600" algn="l">
              <a:lnSpc>
                <a:spcPct val="90000"/>
              </a:lnSpc>
            </a:pPr>
            <a:r>
              <a:rPr lang="en-US" sz="2800" b="1" dirty="0">
                <a:effectLst>
                  <a:outerShdw blurRad="38100" dist="38100" dir="2700000" algn="tl">
                    <a:srgbClr val="000000">
                      <a:alpha val="43137"/>
                    </a:srgbClr>
                  </a:outerShdw>
                </a:effectLst>
              </a:rPr>
              <a:t> The </a:t>
            </a:r>
            <a:r>
              <a:rPr lang="en-US" b="1" u="sng" dirty="0" err="1">
                <a:effectLst>
                  <a:outerShdw blurRad="38100" dist="38100" dir="2700000" algn="tl">
                    <a:srgbClr val="000000">
                      <a:alpha val="43137"/>
                    </a:srgbClr>
                  </a:outerShdw>
                </a:effectLst>
              </a:rPr>
              <a:t>Hushathite</a:t>
            </a:r>
            <a:r>
              <a:rPr lang="en-US" sz="2800" b="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to cover</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bury</a:t>
            </a:r>
            <a:r>
              <a:rPr lang="en-US" sz="2800" b="1" dirty="0">
                <a:effectLst>
                  <a:outerShdw blurRad="38100" dist="38100" dir="2700000" algn="tl">
                    <a:srgbClr val="000000">
                      <a:alpha val="43137"/>
                    </a:srgbClr>
                  </a:outerShdw>
                </a:effectLst>
              </a:rPr>
              <a:t>) </a:t>
            </a:r>
          </a:p>
          <a:p>
            <a:pPr marL="609600" indent="-609600" algn="l">
              <a:lnSpc>
                <a:spcPct val="90000"/>
              </a:lnSpc>
            </a:pPr>
            <a:r>
              <a:rPr lang="en-US" sz="2800"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“hide in the Cross”</a:t>
            </a:r>
          </a:p>
          <a:p>
            <a:pPr marL="1066800" lvl="1" indent="-609600" algn="l">
              <a:lnSpc>
                <a:spcPct val="90000"/>
              </a:lnSpc>
              <a:buFontTx/>
              <a:buChar char="•"/>
            </a:pPr>
            <a:r>
              <a:rPr lang="en-US" sz="2800" b="1" u="sng" dirty="0">
                <a:effectLst>
                  <a:outerShdw blurRad="38100" dist="38100" dir="2700000" algn="tl">
                    <a:srgbClr val="000000">
                      <a:alpha val="43137"/>
                    </a:srgbClr>
                  </a:outerShdw>
                </a:effectLst>
              </a:rPr>
              <a:t>Galatians 2:20</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“I...crucified with Christ... I live... in flesh live by faith”</a:t>
            </a:r>
            <a:r>
              <a:rPr lang="en-US" sz="2800" b="1" dirty="0">
                <a:effectLst>
                  <a:outerShdw blurRad="38100" dist="38100" dir="2700000" algn="tl">
                    <a:srgbClr val="000000">
                      <a:alpha val="43137"/>
                    </a:srgbClr>
                  </a:outerShdw>
                </a:effectLst>
              </a:rPr>
              <a:t>         </a:t>
            </a:r>
          </a:p>
          <a:p>
            <a:pPr marL="609600" indent="-609600" algn="l">
              <a:lnSpc>
                <a:spcPct val="90000"/>
              </a:lnSpc>
            </a:pPr>
            <a:r>
              <a:rPr lang="en-US" b="1" dirty="0">
                <a:effectLst>
                  <a:outerShdw blurRad="38100" dist="38100" dir="2700000" algn="tl">
                    <a:srgbClr val="000000">
                      <a:alpha val="43137"/>
                    </a:srgbClr>
                  </a:outerShdw>
                </a:effectLst>
              </a:rPr>
              <a:t>5.    </a:t>
            </a:r>
            <a:r>
              <a:rPr lang="en-US" b="1" u="sng" dirty="0">
                <a:effectLst>
                  <a:outerShdw blurRad="38100" dist="38100" dir="2700000" algn="tl">
                    <a:srgbClr val="000000">
                      <a:alpha val="43137"/>
                    </a:srgbClr>
                  </a:outerShdw>
                </a:effectLst>
              </a:rPr>
              <a:t>Jonathan</a:t>
            </a:r>
            <a:r>
              <a:rPr lang="en-US" sz="2800" b="1"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to build up as mountain</a:t>
            </a:r>
            <a:r>
              <a:rPr lang="en-US" sz="2800" b="1" dirty="0">
                <a:effectLst>
                  <a:outerShdw blurRad="38100" dist="38100" dir="2700000" algn="tl">
                    <a:srgbClr val="000000">
                      <a:alpha val="43137"/>
                    </a:srgbClr>
                  </a:outerShdw>
                </a:effectLst>
              </a:rPr>
              <a:t>) </a:t>
            </a:r>
          </a:p>
          <a:p>
            <a:pPr marL="1066800" lvl="1" indent="-609600" algn="l">
              <a:lnSpc>
                <a:spcPct val="90000"/>
              </a:lnSpc>
            </a:pPr>
            <a:r>
              <a:rPr lang="en-US" sz="2800" b="1" dirty="0">
                <a:effectLst>
                  <a:outerShdw blurRad="38100" dist="38100" dir="2700000" algn="tl">
                    <a:srgbClr val="000000">
                      <a:alpha val="43137"/>
                    </a:srgbClr>
                  </a:outerShdw>
                </a:effectLst>
              </a:rPr>
              <a:t>Son of </a:t>
            </a:r>
            <a:r>
              <a:rPr lang="en-US" b="1" u="sng" dirty="0" err="1">
                <a:effectLst>
                  <a:outerShdw blurRad="38100" dist="38100" dir="2700000" algn="tl">
                    <a:srgbClr val="000000">
                      <a:alpha val="43137"/>
                    </a:srgbClr>
                  </a:outerShdw>
                </a:effectLst>
              </a:rPr>
              <a:t>Shammah</a:t>
            </a:r>
            <a:r>
              <a:rPr lang="en-US" sz="2800" b="1" u="sng" dirty="0">
                <a:effectLst>
                  <a:outerShdw blurRad="38100" dist="38100" dir="2700000" algn="tl">
                    <a:srgbClr val="000000">
                      <a:alpha val="43137"/>
                    </a:srgbClr>
                  </a:outerShdw>
                </a:effectLst>
              </a:rPr>
              <a:t> </a:t>
            </a:r>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he is there</a:t>
            </a:r>
            <a:r>
              <a:rPr lang="en-US" sz="2800" b="1" dirty="0">
                <a:effectLst>
                  <a:outerShdw blurRad="38100" dist="38100" dir="2700000" algn="tl">
                    <a:srgbClr val="000000">
                      <a:alpha val="43137"/>
                    </a:srgbClr>
                  </a:outerShdw>
                </a:effectLst>
              </a:rPr>
              <a:t>)  </a:t>
            </a:r>
          </a:p>
          <a:p>
            <a:pPr marL="609600" indent="-609600" algn="l">
              <a:lnSpc>
                <a:spcPct val="90000"/>
              </a:lnSpc>
            </a:pPr>
            <a:r>
              <a:rPr lang="en-US" sz="2800" b="1"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“trust the Cross” </a:t>
            </a:r>
          </a:p>
          <a:p>
            <a:pPr marL="1066800" lvl="1" indent="-609600" algn="l">
              <a:lnSpc>
                <a:spcPct val="90000"/>
              </a:lnSpc>
              <a:buFontTx/>
              <a:buChar char="•"/>
            </a:pPr>
            <a:r>
              <a:rPr lang="en-US" sz="2800" b="1" u="sng" dirty="0">
                <a:effectLst>
                  <a:outerShdw blurRad="38100" dist="38100" dir="2700000" algn="tl">
                    <a:srgbClr val="000000">
                      <a:alpha val="43137"/>
                    </a:srgbClr>
                  </a:outerShdw>
                </a:effectLst>
              </a:rPr>
              <a:t>I Peter 5:6</a:t>
            </a:r>
            <a:r>
              <a:rPr lang="en-US" sz="2800" i="1" dirty="0">
                <a:effectLst>
                  <a:outerShdw blurRad="38100" dist="38100" dir="2700000" algn="tl">
                    <a:srgbClr val="000000">
                      <a:alpha val="43137"/>
                    </a:srgbClr>
                  </a:outerShdw>
                </a:effectLst>
              </a:rPr>
              <a:t>, “Humble selves under M. Hand God... exalt (elevate) in due time”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2">
                                            <p:txEl>
                                              <p:pRg st="0" end="0"/>
                                            </p:txEl>
                                          </p:spTgt>
                                        </p:tgtEl>
                                        <p:attrNameLst>
                                          <p:attrName>style.visibility</p:attrName>
                                        </p:attrNameLst>
                                      </p:cBhvr>
                                      <p:to>
                                        <p:strVal val="visible"/>
                                      </p:to>
                                    </p:set>
                                    <p:animEffect transition="in" filter="fade">
                                      <p:cBhvr>
                                        <p:cTn id="7" dur="500"/>
                                        <p:tgtEl>
                                          <p:spTgt spid="788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8852">
                                            <p:txEl>
                                              <p:pRg st="1" end="1"/>
                                            </p:txEl>
                                          </p:spTgt>
                                        </p:tgtEl>
                                        <p:attrNameLst>
                                          <p:attrName>style.visibility</p:attrName>
                                        </p:attrNameLst>
                                      </p:cBhvr>
                                      <p:to>
                                        <p:strVal val="visible"/>
                                      </p:to>
                                    </p:set>
                                    <p:animEffect transition="in" filter="fade">
                                      <p:cBhvr>
                                        <p:cTn id="12" dur="500"/>
                                        <p:tgtEl>
                                          <p:spTgt spid="788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852">
                                            <p:txEl>
                                              <p:pRg st="2" end="2"/>
                                            </p:txEl>
                                          </p:spTgt>
                                        </p:tgtEl>
                                        <p:attrNameLst>
                                          <p:attrName>style.visibility</p:attrName>
                                        </p:attrNameLst>
                                      </p:cBhvr>
                                      <p:to>
                                        <p:strVal val="visible"/>
                                      </p:to>
                                    </p:set>
                                    <p:animEffect transition="in" filter="blinds(horizontal)">
                                      <p:cBhvr>
                                        <p:cTn id="17" dur="500"/>
                                        <p:tgtEl>
                                          <p:spTgt spid="788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8852">
                                            <p:txEl>
                                              <p:pRg st="3" end="3"/>
                                            </p:txEl>
                                          </p:spTgt>
                                        </p:tgtEl>
                                        <p:attrNameLst>
                                          <p:attrName>style.visibility</p:attrName>
                                        </p:attrNameLst>
                                      </p:cBhvr>
                                      <p:to>
                                        <p:strVal val="visible"/>
                                      </p:to>
                                    </p:set>
                                    <p:animEffect transition="in" filter="fade">
                                      <p:cBhvr>
                                        <p:cTn id="22" dur="500"/>
                                        <p:tgtEl>
                                          <p:spTgt spid="788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8852">
                                            <p:txEl>
                                              <p:pRg st="4" end="4"/>
                                            </p:txEl>
                                          </p:spTgt>
                                        </p:tgtEl>
                                        <p:attrNameLst>
                                          <p:attrName>style.visibility</p:attrName>
                                        </p:attrNameLst>
                                      </p:cBhvr>
                                      <p:to>
                                        <p:strVal val="visible"/>
                                      </p:to>
                                    </p:set>
                                    <p:animEffect transition="in" filter="fade">
                                      <p:cBhvr>
                                        <p:cTn id="27" dur="500"/>
                                        <p:tgtEl>
                                          <p:spTgt spid="788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8852">
                                            <p:txEl>
                                              <p:pRg st="5" end="5"/>
                                            </p:txEl>
                                          </p:spTgt>
                                        </p:tgtEl>
                                        <p:attrNameLst>
                                          <p:attrName>style.visibility</p:attrName>
                                        </p:attrNameLst>
                                      </p:cBhvr>
                                      <p:to>
                                        <p:strVal val="visible"/>
                                      </p:to>
                                    </p:set>
                                    <p:animEffect transition="in" filter="fade">
                                      <p:cBhvr>
                                        <p:cTn id="32" dur="500"/>
                                        <p:tgtEl>
                                          <p:spTgt spid="7885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8852">
                                            <p:txEl>
                                              <p:pRg st="6" end="6"/>
                                            </p:txEl>
                                          </p:spTgt>
                                        </p:tgtEl>
                                        <p:attrNameLst>
                                          <p:attrName>style.visibility</p:attrName>
                                        </p:attrNameLst>
                                      </p:cBhvr>
                                      <p:to>
                                        <p:strVal val="visible"/>
                                      </p:to>
                                    </p:set>
                                    <p:animEffect transition="in" filter="blinds(horizontal)">
                                      <p:cBhvr>
                                        <p:cTn id="37" dur="500"/>
                                        <p:tgtEl>
                                          <p:spTgt spid="7885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8852">
                                            <p:txEl>
                                              <p:pRg st="7" end="7"/>
                                            </p:txEl>
                                          </p:spTgt>
                                        </p:tgtEl>
                                        <p:attrNameLst>
                                          <p:attrName>style.visibility</p:attrName>
                                        </p:attrNameLst>
                                      </p:cBhvr>
                                      <p:to>
                                        <p:strVal val="visible"/>
                                      </p:to>
                                    </p:set>
                                    <p:animEffect transition="in" filter="fade">
                                      <p:cBhvr>
                                        <p:cTn id="42" dur="500"/>
                                        <p:tgtEl>
                                          <p:spTgt spid="7885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4" name="Picture 2" descr="David_with_sl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4996" name="Rectangle 4"/>
          <p:cNvSpPr>
            <a:spLocks noGrp="1" noChangeArrowheads="1"/>
          </p:cNvSpPr>
          <p:nvPr>
            <p:ph type="subTitle" idx="1"/>
          </p:nvPr>
        </p:nvSpPr>
        <p:spPr>
          <a:xfrm>
            <a:off x="381000" y="1828800"/>
            <a:ext cx="8382000" cy="2133600"/>
          </a:xfrm>
          <a:solidFill>
            <a:srgbClr val="FFFFFF">
              <a:alpha val="70000"/>
            </a:srgbClr>
          </a:solidFill>
        </p:spPr>
        <p:txBody>
          <a:bodyPr/>
          <a:lstStyle/>
          <a:p>
            <a:pPr marL="457200" indent="-457200">
              <a:buClrTx/>
              <a:buFont typeface="Arial" charset="0"/>
              <a:buNone/>
            </a:pPr>
            <a:r>
              <a:rPr lang="en-US" sz="5400" dirty="0"/>
              <a:t>   </a:t>
            </a:r>
            <a:r>
              <a:rPr lang="en-US" sz="6000" dirty="0">
                <a:effectLst>
                  <a:outerShdw blurRad="38100" dist="38100" dir="2700000" algn="tl">
                    <a:srgbClr val="000000">
                      <a:alpha val="43137"/>
                    </a:srgbClr>
                  </a:outerShdw>
                </a:effectLst>
              </a:rPr>
              <a:t>Giants Still Fall !</a:t>
            </a:r>
          </a:p>
          <a:p>
            <a:pPr marL="457200" indent="-457200">
              <a:buClrTx/>
              <a:buFont typeface="Arial" charset="0"/>
              <a:buNone/>
            </a:pPr>
            <a:r>
              <a:rPr lang="en-US" sz="5400" dirty="0">
                <a:effectLst>
                  <a:outerShdw blurRad="38100" dist="38100" dir="2700000" algn="tl">
                    <a:srgbClr val="000000">
                      <a:alpha val="43137"/>
                    </a:srgbClr>
                  </a:outerShdw>
                </a:effectLst>
              </a:rPr>
              <a:t> Your Giants Still Fall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6">
                                            <p:bg/>
                                          </p:spTgt>
                                        </p:tgtEl>
                                        <p:attrNameLst>
                                          <p:attrName>style.visibility</p:attrName>
                                        </p:attrNameLst>
                                      </p:cBhvr>
                                      <p:to>
                                        <p:strVal val="visible"/>
                                      </p:to>
                                    </p:set>
                                    <p:animEffect transition="in" filter="fade">
                                      <p:cBhvr>
                                        <p:cTn id="7" dur="500"/>
                                        <p:tgtEl>
                                          <p:spTgt spid="84996">
                                            <p:bg/>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84996">
                                            <p:txEl>
                                              <p:pRg st="0" end="0"/>
                                            </p:txEl>
                                          </p:spTgt>
                                        </p:tgtEl>
                                        <p:attrNameLst>
                                          <p:attrName>style.visibility</p:attrName>
                                        </p:attrNameLst>
                                      </p:cBhvr>
                                      <p:to>
                                        <p:strVal val="visible"/>
                                      </p:to>
                                    </p:set>
                                    <p:animEffect transition="in" filter="fade">
                                      <p:cBhvr>
                                        <p:cTn id="10" dur="1000"/>
                                        <p:tgtEl>
                                          <p:spTgt spid="84996">
                                            <p:txEl>
                                              <p:pRg st="0" end="0"/>
                                            </p:txEl>
                                          </p:spTgt>
                                        </p:tgtEl>
                                      </p:cBhvr>
                                    </p:animEffect>
                                    <p:anim calcmode="lin" valueType="num">
                                      <p:cBhvr>
                                        <p:cTn id="11" dur="10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849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84996">
                                            <p:txEl>
                                              <p:pRg st="1" end="1"/>
                                            </p:txEl>
                                          </p:spTgt>
                                        </p:tgtEl>
                                        <p:attrNameLst>
                                          <p:attrName>style.visibility</p:attrName>
                                        </p:attrNameLst>
                                      </p:cBhvr>
                                      <p:to>
                                        <p:strVal val="visible"/>
                                      </p:to>
                                    </p:set>
                                    <p:animEffect transition="in" filter="fade">
                                      <p:cBhvr>
                                        <p:cTn id="17" dur="1000"/>
                                        <p:tgtEl>
                                          <p:spTgt spid="84996">
                                            <p:txEl>
                                              <p:pRg st="1" end="1"/>
                                            </p:txEl>
                                          </p:spTgt>
                                        </p:tgtEl>
                                      </p:cBhvr>
                                    </p:animEffect>
                                    <p:anim calcmode="lin" valueType="num">
                                      <p:cBhvr>
                                        <p:cTn id="18" dur="10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8499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5" presetClass="exit" presetSubtype="0" fill="hold" grpId="0" nodeType="clickEffect">
                                  <p:stCondLst>
                                    <p:cond delay="0"/>
                                  </p:stCondLst>
                                  <p:childTnLst>
                                    <p:anim calcmode="lin" valueType="num">
                                      <p:cBhvr>
                                        <p:cTn id="23" dur="3000"/>
                                        <p:tgtEl>
                                          <p:spTgt spid="84996">
                                            <p:txEl>
                                              <p:pRg st="1" end="1"/>
                                            </p:txEl>
                                          </p:spTgt>
                                        </p:tgtEl>
                                        <p:attrNameLst>
                                          <p:attrName>ppt_w</p:attrName>
                                        </p:attrNameLst>
                                      </p:cBhvr>
                                      <p:tavLst>
                                        <p:tav tm="0">
                                          <p:val>
                                            <p:strVal val="ppt_w"/>
                                          </p:val>
                                        </p:tav>
                                        <p:tav tm="100000">
                                          <p:val>
                                            <p:fltVal val="0"/>
                                          </p:val>
                                        </p:tav>
                                      </p:tavLst>
                                    </p:anim>
                                    <p:anim calcmode="lin" valueType="num">
                                      <p:cBhvr>
                                        <p:cTn id="24" dur="3000"/>
                                        <p:tgtEl>
                                          <p:spTgt spid="84996">
                                            <p:txEl>
                                              <p:pRg st="1" end="1"/>
                                            </p:txEl>
                                          </p:spTgt>
                                        </p:tgtEl>
                                        <p:attrNameLst>
                                          <p:attrName>ppt_h</p:attrName>
                                        </p:attrNameLst>
                                      </p:cBhvr>
                                      <p:tavLst>
                                        <p:tav tm="0">
                                          <p:val>
                                            <p:strVal val="ppt_h"/>
                                          </p:val>
                                        </p:tav>
                                        <p:tav tm="100000">
                                          <p:val>
                                            <p:fltVal val="0"/>
                                          </p:val>
                                        </p:tav>
                                      </p:tavLst>
                                    </p:anim>
                                    <p:anim calcmode="lin" valueType="num">
                                      <p:cBhvr>
                                        <p:cTn id="25" dur="3000"/>
                                        <p:tgtEl>
                                          <p:spTgt spid="84996">
                                            <p:txEl>
                                              <p:pRg st="1" end="1"/>
                                            </p:txEl>
                                          </p:spTgt>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6" dur="3000"/>
                                        <p:tgtEl>
                                          <p:spTgt spid="84996">
                                            <p:txEl>
                                              <p:pRg st="1" end="1"/>
                                            </p:txEl>
                                          </p:spTgt>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7" dur="1" fill="hold">
                                          <p:stCondLst>
                                            <p:cond delay="2999"/>
                                          </p:stCondLst>
                                        </p:cTn>
                                        <p:tgtEl>
                                          <p:spTgt spid="8499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uiExpand="1" build="p"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6" y="3493294"/>
            <a:ext cx="6050756" cy="2507456"/>
          </a:xfrm>
          <a:prstGeom prst="rect">
            <a:avLst/>
          </a:prstGeom>
        </p:spPr>
      </p:pic>
      <p:pic>
        <p:nvPicPr>
          <p:cNvPr id="3" name="Picture 2" descr="http://2.bp.blogspot.com/-4yleaWrWvJk/UKRzasSML_I/AAAAAAAAAIc/CsgL41ylO4s/s1600/stand+in+the+gap_wide_t_nt.jpg"/>
          <p:cNvPicPr>
            <a:picLocks noChangeAspect="1" noChangeArrowheads="1"/>
          </p:cNvPicPr>
          <p:nvPr/>
        </p:nvPicPr>
        <p:blipFill>
          <a:blip r:embed="rId3" cstate="print"/>
          <a:srcRect/>
          <a:stretch>
            <a:fillRect/>
          </a:stretch>
        </p:blipFill>
        <p:spPr bwMode="auto">
          <a:xfrm>
            <a:off x="7510798" y="3666454"/>
            <a:ext cx="1371600" cy="2000250"/>
          </a:xfrm>
          <a:prstGeom prst="rect">
            <a:avLst/>
          </a:prstGeom>
          <a:noFill/>
        </p:spPr>
      </p:pic>
      <p:pic>
        <p:nvPicPr>
          <p:cNvPr id="4" name="Picture 3" descr="http://1.bp.blogspot.com/-FKLK5DGgMK4/TqViwVGnVeI/AAAAAAAABGk/fx7ayKXylpI/s1600/spiritual-warfare.jpg"/>
          <p:cNvPicPr>
            <a:picLocks noChangeAspect="1" noChangeArrowheads="1"/>
          </p:cNvPicPr>
          <p:nvPr/>
        </p:nvPicPr>
        <p:blipFill rotWithShape="1">
          <a:blip r:embed="rId4" cstate="print"/>
          <a:srcRect l="48485" b="4507"/>
          <a:stretch/>
        </p:blipFill>
        <p:spPr bwMode="auto">
          <a:xfrm>
            <a:off x="7128456" y="1217053"/>
            <a:ext cx="1457325" cy="1910099"/>
          </a:xfrm>
          <a:prstGeom prst="rect">
            <a:avLst/>
          </a:prstGeom>
          <a:noFill/>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29" y="1159100"/>
            <a:ext cx="2524259" cy="2141917"/>
          </a:xfrm>
          <a:prstGeom prst="rect">
            <a:avLst/>
          </a:prstGeom>
        </p:spPr>
      </p:pic>
      <p:pic>
        <p:nvPicPr>
          <p:cNvPr id="6" name="Picture 4" descr="http://media-cache-ak0.pinimg.com/736x/b2/29/18/b229182faaded6309e9074b35e48fc65.jpg"/>
          <p:cNvPicPr>
            <a:picLocks noChangeAspect="1" noChangeArrowheads="1"/>
          </p:cNvPicPr>
          <p:nvPr/>
        </p:nvPicPr>
        <p:blipFill>
          <a:blip r:embed="rId6" cstate="print"/>
          <a:srcRect/>
          <a:stretch>
            <a:fillRect/>
          </a:stretch>
        </p:blipFill>
        <p:spPr bwMode="auto">
          <a:xfrm>
            <a:off x="3429000" y="942975"/>
            <a:ext cx="3200400" cy="2184178"/>
          </a:xfrm>
          <a:prstGeom prst="rect">
            <a:avLst/>
          </a:prstGeom>
          <a:noFill/>
        </p:spPr>
      </p:pic>
    </p:spTree>
    <p:extLst>
      <p:ext uri="{BB962C8B-B14F-4D97-AF65-F5344CB8AC3E}">
        <p14:creationId xmlns:p14="http://schemas.microsoft.com/office/powerpoint/2010/main" val="928366733"/>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2" descr="See the source image">
            <a:extLst>
              <a:ext uri="{FF2B5EF4-FFF2-40B4-BE49-F238E27FC236}">
                <a16:creationId xmlns:a16="http://schemas.microsoft.com/office/drawing/2014/main" id="{E2C372F5-4B2A-920C-6CFD-51EB29FF0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
            <a:ext cx="28194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See the source image">
            <a:extLst>
              <a:ext uri="{FF2B5EF4-FFF2-40B4-BE49-F238E27FC236}">
                <a16:creationId xmlns:a16="http://schemas.microsoft.com/office/drawing/2014/main" id="{88EDDDF0-1A47-E7BF-5836-B9B6FE905E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75" y="0"/>
            <a:ext cx="2819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See the source image">
            <a:extLst>
              <a:ext uri="{FF2B5EF4-FFF2-40B4-BE49-F238E27FC236}">
                <a16:creationId xmlns:a16="http://schemas.microsoft.com/office/drawing/2014/main" id="{9D88BFCC-674D-325C-F29B-FD3003A238F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See the source image">
            <a:extLst>
              <a:ext uri="{FF2B5EF4-FFF2-40B4-BE49-F238E27FC236}">
                <a16:creationId xmlns:a16="http://schemas.microsoft.com/office/drawing/2014/main" id="{CBC2722D-BDEC-5855-4C04-D2C6A9D3D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124200"/>
            <a:ext cx="28956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See the source image">
            <a:extLst>
              <a:ext uri="{FF2B5EF4-FFF2-40B4-BE49-F238E27FC236}">
                <a16:creationId xmlns:a16="http://schemas.microsoft.com/office/drawing/2014/main" id="{E675D4B8-3667-1A6A-9FAF-8C292A058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405188"/>
            <a:ext cx="2133600" cy="29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See the source image">
            <a:extLst>
              <a:ext uri="{FF2B5EF4-FFF2-40B4-BE49-F238E27FC236}">
                <a16:creationId xmlns:a16="http://schemas.microsoft.com/office/drawing/2014/main" id="{5CBD9AFC-B784-F4A1-A360-F68101A684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276600"/>
            <a:ext cx="30194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id="{907A3322-C2E9-A3B6-6EBF-09904BAB1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2286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See the source image">
            <a:extLst>
              <a:ext uri="{FF2B5EF4-FFF2-40B4-BE49-F238E27FC236}">
                <a16:creationId xmlns:a16="http://schemas.microsoft.com/office/drawing/2014/main" id="{B546081A-0F9E-D703-1363-8BB9907F5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177800"/>
            <a:ext cx="2914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See the source image">
            <a:extLst>
              <a:ext uri="{FF2B5EF4-FFF2-40B4-BE49-F238E27FC236}">
                <a16:creationId xmlns:a16="http://schemas.microsoft.com/office/drawing/2014/main" id="{ABBE32CC-C440-9BE1-85DC-EE5DF5614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3" y="3429000"/>
            <a:ext cx="17145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See the source image">
            <a:extLst>
              <a:ext uri="{FF2B5EF4-FFF2-40B4-BE49-F238E27FC236}">
                <a16:creationId xmlns:a16="http://schemas.microsoft.com/office/drawing/2014/main" id="{EEF9D3F3-CED0-2FEF-4358-E4EFA61558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6667" t="-47" b="9052"/>
          <a:stretch>
            <a:fillRect/>
          </a:stretch>
        </p:blipFill>
        <p:spPr bwMode="auto">
          <a:xfrm>
            <a:off x="5837238" y="117475"/>
            <a:ext cx="242887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See the source image">
            <a:extLst>
              <a:ext uri="{FF2B5EF4-FFF2-40B4-BE49-F238E27FC236}">
                <a16:creationId xmlns:a16="http://schemas.microsoft.com/office/drawing/2014/main" id="{8A357FE8-8162-0866-4659-F0BD49F9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77800"/>
            <a:ext cx="295433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a:extLst>
              <a:ext uri="{FF2B5EF4-FFF2-40B4-BE49-F238E27FC236}">
                <a16:creationId xmlns:a16="http://schemas.microsoft.com/office/drawing/2014/main" id="{547EF3F1-3D7C-4893-11F0-25F6561066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2738" y="3543300"/>
            <a:ext cx="19335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0" descr="See the source image">
            <a:extLst>
              <a:ext uri="{FF2B5EF4-FFF2-40B4-BE49-F238E27FC236}">
                <a16:creationId xmlns:a16="http://schemas.microsoft.com/office/drawing/2014/main" id="{4AD52C43-F353-11A6-5894-02ACABFC7E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0406"/>
          <a:stretch>
            <a:fillRect/>
          </a:stretch>
        </p:blipFill>
        <p:spPr bwMode="auto">
          <a:xfrm>
            <a:off x="2162175" y="3429000"/>
            <a:ext cx="171450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descr="See the source image">
            <a:extLst>
              <a:ext uri="{FF2B5EF4-FFF2-40B4-BE49-F238E27FC236}">
                <a16:creationId xmlns:a16="http://schemas.microsoft.com/office/drawing/2014/main" id="{E847FD01-CD37-CCC8-9760-5EBD226954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b="5846"/>
          <a:stretch>
            <a:fillRect/>
          </a:stretch>
        </p:blipFill>
        <p:spPr bwMode="auto">
          <a:xfrm>
            <a:off x="6308725" y="3181350"/>
            <a:ext cx="2163763"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24E61071-E5DB-E868-A266-244EA65D1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0574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AD28A3A5-B330-0847-FA97-4E30152DC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28600"/>
            <a:ext cx="2438400" cy="1905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0E0E1C0B-4BBA-E03A-E3BB-91D35B5E28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2256" y="82952"/>
            <a:ext cx="2171700" cy="23554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7D00260-C644-17FF-5E0C-9C8008F0E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6" y="2133600"/>
            <a:ext cx="2224088" cy="2171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e the source image">
            <a:extLst>
              <a:ext uri="{FF2B5EF4-FFF2-40B4-BE49-F238E27FC236}">
                <a16:creationId xmlns:a16="http://schemas.microsoft.com/office/drawing/2014/main" id="{1D8150E5-3B79-14F6-1D36-1F1550A676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4004" y="2133599"/>
            <a:ext cx="2028252" cy="21717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ttp://1.bp.blogspot.com/-FKLK5DGgMK4/TqViwVGnVeI/AAAAAAAABGk/fx7ayKXylpI/s1600/spiritual-warfare.jpg">
            <a:extLst>
              <a:ext uri="{FF2B5EF4-FFF2-40B4-BE49-F238E27FC236}">
                <a16:creationId xmlns:a16="http://schemas.microsoft.com/office/drawing/2014/main" id="{B238EE71-C801-CF7F-79CB-AE8D16127FBF}"/>
              </a:ext>
            </a:extLst>
          </p:cNvPr>
          <p:cNvPicPr>
            <a:picLocks noChangeAspect="1" noChangeArrowheads="1"/>
          </p:cNvPicPr>
          <p:nvPr/>
        </p:nvPicPr>
        <p:blipFill rotWithShape="1">
          <a:blip r:embed="rId7" cstate="print"/>
          <a:srcRect l="48485" b="4507"/>
          <a:stretch/>
        </p:blipFill>
        <p:spPr bwMode="auto">
          <a:xfrm>
            <a:off x="4926204" y="2133599"/>
            <a:ext cx="1943100" cy="2171700"/>
          </a:xfrm>
          <a:prstGeom prst="rect">
            <a:avLst/>
          </a:prstGeom>
          <a:noFill/>
        </p:spPr>
      </p:pic>
      <p:pic>
        <p:nvPicPr>
          <p:cNvPr id="1036" name="Picture 12" descr="See the source image">
            <a:extLst>
              <a:ext uri="{FF2B5EF4-FFF2-40B4-BE49-F238E27FC236}">
                <a16:creationId xmlns:a16="http://schemas.microsoft.com/office/drawing/2014/main" id="{222AA779-BEC8-3D28-FA4C-F0053FB1ED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6969" y="4800600"/>
            <a:ext cx="2561652" cy="147161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52682541-F812-922C-E747-AD7C022915C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2222" b="12222"/>
          <a:stretch/>
        </p:blipFill>
        <p:spPr bwMode="auto">
          <a:xfrm>
            <a:off x="4343400" y="3124199"/>
            <a:ext cx="4572000" cy="2590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732848"/>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52400" y="1371600"/>
            <a:ext cx="8839200" cy="4419600"/>
          </a:xfrm>
          <a:ln/>
        </p:spPr>
        <p:txBody>
          <a:bodyPr/>
          <a:lstStyle/>
          <a:p>
            <a:pPr algn="l">
              <a:buFontTx/>
              <a:buNone/>
            </a:pPr>
            <a:r>
              <a:rPr lang="en-US" sz="2800" b="1" dirty="0">
                <a:effectLst>
                  <a:outerShdw blurRad="38100" dist="38100" dir="2700000" algn="tl">
                    <a:srgbClr val="000000">
                      <a:alpha val="43137"/>
                    </a:srgbClr>
                  </a:outerShdw>
                </a:effectLst>
              </a:rPr>
              <a:t>David fought Goliath at the beginning</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He discovered what One Man + God could do</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He also discovered that God desired to do…</a:t>
            </a:r>
          </a:p>
          <a:p>
            <a:pPr lvl="2">
              <a:lnSpc>
                <a:spcPct val="90000"/>
              </a:lnSpc>
              <a:spcBef>
                <a:spcPct val="15000"/>
              </a:spcBef>
              <a:buFont typeface="Wingdings" pitchFamily="2" charset="2"/>
              <a:buNone/>
            </a:pPr>
            <a:r>
              <a:rPr lang="en-US" sz="2800" b="1" dirty="0">
                <a:effectLst>
                  <a:outerShdw blurRad="38100" dist="38100" dir="2700000" algn="tl">
                    <a:srgbClr val="000000">
                      <a:alpha val="43137"/>
                    </a:srgbClr>
                  </a:outerShdw>
                </a:effectLst>
              </a:rPr>
              <a:t>              …a deeper work</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The deeper work would bring uncomfortable times, hurts, pains in the midnight hour</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He had seen many battles, been chased by Saul and Absalom, been a laughing stock</a:t>
            </a:r>
          </a:p>
          <a:p>
            <a:pPr algn="l">
              <a:buFont typeface="Wingdings" pitchFamily="2" charset="2"/>
              <a:buNone/>
            </a:pPr>
            <a:endParaRPr lang="en-US" sz="2800" b="1" dirty="0">
              <a:effectLst>
                <a:outerShdw blurRad="38100" dist="38100" dir="2700000" algn="tl">
                  <a:srgbClr val="000000">
                    <a:alpha val="43137"/>
                  </a:srgbClr>
                </a:outerShdw>
              </a:effectLst>
            </a:endParaRPr>
          </a:p>
        </p:txBody>
      </p:sp>
      <p:sp>
        <p:nvSpPr>
          <p:cNvPr id="82948" name="Rectangle 4"/>
          <p:cNvSpPr>
            <a:spLocks noGrp="1" noChangeArrowheads="1"/>
          </p:cNvSpPr>
          <p:nvPr>
            <p:ph type="title"/>
          </p:nvPr>
        </p:nvSpPr>
        <p:spPr>
          <a:xfrm>
            <a:off x="304800" y="304800"/>
            <a:ext cx="8382000" cy="990600"/>
          </a:xfrm>
        </p:spPr>
        <p:txBody>
          <a:bodyPr/>
          <a:lstStyle/>
          <a:p>
            <a:r>
              <a:rPr lang="en-US" sz="3600" dirty="0">
                <a:effectLst>
                  <a:outerShdw blurRad="38100" dist="38100" dir="2700000" algn="tl">
                    <a:srgbClr val="000000">
                      <a:alpha val="43137"/>
                    </a:srgbClr>
                  </a:outerShdw>
                </a:effectLst>
                <a:latin typeface="Arial Rounded MT Bold" pitchFamily="34" charset="0"/>
              </a:rPr>
              <a:t>David is near the End of his ministry</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779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2947">
                                            <p:bg/>
                                          </p:spTgt>
                                        </p:tgtEl>
                                        <p:attrNameLst>
                                          <p:attrName>style.visibility</p:attrName>
                                        </p:attrNameLst>
                                      </p:cBhvr>
                                      <p:to>
                                        <p:strVal val="visible"/>
                                      </p:to>
                                    </p:set>
                                    <p:animEffect transition="in" filter="fade">
                                      <p:cBhvr>
                                        <p:cTn id="7" dur="1000"/>
                                        <p:tgtEl>
                                          <p:spTgt spid="82947">
                                            <p:bg/>
                                          </p:spTgt>
                                        </p:tgtEl>
                                      </p:cBhvr>
                                    </p:animEffect>
                                    <p:anim calcmode="lin" valueType="num">
                                      <p:cBhvr>
                                        <p:cTn id="8" dur="1000" fill="hold"/>
                                        <p:tgtEl>
                                          <p:spTgt spid="82947">
                                            <p:bg/>
                                          </p:spTgt>
                                        </p:tgtEl>
                                        <p:attrNameLst>
                                          <p:attrName>ppt_x</p:attrName>
                                        </p:attrNameLst>
                                      </p:cBhvr>
                                      <p:tavLst>
                                        <p:tav tm="0">
                                          <p:val>
                                            <p:strVal val="#ppt_x"/>
                                          </p:val>
                                        </p:tav>
                                        <p:tav tm="100000">
                                          <p:val>
                                            <p:strVal val="#ppt_x"/>
                                          </p:val>
                                        </p:tav>
                                      </p:tavLst>
                                    </p:anim>
                                    <p:anim calcmode="lin" valueType="num">
                                      <p:cBhvr>
                                        <p:cTn id="9" dur="1000" fill="hold"/>
                                        <p:tgtEl>
                                          <p:spTgt spid="82947">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1000"/>
                                        <p:tgtEl>
                                          <p:spTgt spid="82947">
                                            <p:txEl>
                                              <p:pRg st="0" end="0"/>
                                            </p:txEl>
                                          </p:spTgt>
                                        </p:tgtEl>
                                      </p:cBhvr>
                                    </p:animEffect>
                                    <p:anim calcmode="lin" valueType="num">
                                      <p:cBhvr>
                                        <p:cTn id="13"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2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Effect transition="in" filter="fade">
                                      <p:cBhvr>
                                        <p:cTn id="19" dur="1000"/>
                                        <p:tgtEl>
                                          <p:spTgt spid="82947">
                                            <p:txEl>
                                              <p:pRg st="1" end="1"/>
                                            </p:txEl>
                                          </p:spTgt>
                                        </p:tgtEl>
                                      </p:cBhvr>
                                    </p:animEffect>
                                    <p:anim calcmode="lin" valueType="num">
                                      <p:cBhvr>
                                        <p:cTn id="20" dur="10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29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2947">
                                            <p:txEl>
                                              <p:pRg st="2" end="2"/>
                                            </p:txEl>
                                          </p:spTgt>
                                        </p:tgtEl>
                                        <p:attrNameLst>
                                          <p:attrName>style.visibility</p:attrName>
                                        </p:attrNameLst>
                                      </p:cBhvr>
                                      <p:to>
                                        <p:strVal val="visible"/>
                                      </p:to>
                                    </p:set>
                                    <p:animEffect transition="in" filter="fade">
                                      <p:cBhvr>
                                        <p:cTn id="26" dur="1000"/>
                                        <p:tgtEl>
                                          <p:spTgt spid="82947">
                                            <p:txEl>
                                              <p:pRg st="2" end="2"/>
                                            </p:txEl>
                                          </p:spTgt>
                                        </p:tgtEl>
                                      </p:cBhvr>
                                    </p:animEffect>
                                    <p:anim calcmode="lin" valueType="num">
                                      <p:cBhvr>
                                        <p:cTn id="27"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2947">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82947">
                                            <p:txEl>
                                              <p:pRg st="3" end="3"/>
                                            </p:txEl>
                                          </p:spTgt>
                                        </p:tgtEl>
                                        <p:attrNameLst>
                                          <p:attrName>style.visibility</p:attrName>
                                        </p:attrNameLst>
                                      </p:cBhvr>
                                      <p:to>
                                        <p:strVal val="visible"/>
                                      </p:to>
                                    </p:set>
                                    <p:animEffect transition="in" filter="fade">
                                      <p:cBhvr>
                                        <p:cTn id="31" dur="1000"/>
                                        <p:tgtEl>
                                          <p:spTgt spid="82947">
                                            <p:txEl>
                                              <p:pRg st="3" end="3"/>
                                            </p:txEl>
                                          </p:spTgt>
                                        </p:tgtEl>
                                      </p:cBhvr>
                                    </p:animEffect>
                                    <p:anim calcmode="lin" valueType="num">
                                      <p:cBhvr>
                                        <p:cTn id="32" dur="1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829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82947">
                                            <p:txEl>
                                              <p:pRg st="4" end="4"/>
                                            </p:txEl>
                                          </p:spTgt>
                                        </p:tgtEl>
                                        <p:attrNameLst>
                                          <p:attrName>style.visibility</p:attrName>
                                        </p:attrNameLst>
                                      </p:cBhvr>
                                      <p:to>
                                        <p:strVal val="visible"/>
                                      </p:to>
                                    </p:set>
                                    <p:animEffect transition="in" filter="fade">
                                      <p:cBhvr>
                                        <p:cTn id="38" dur="1000"/>
                                        <p:tgtEl>
                                          <p:spTgt spid="82947">
                                            <p:txEl>
                                              <p:pRg st="4" end="4"/>
                                            </p:txEl>
                                          </p:spTgt>
                                        </p:tgtEl>
                                      </p:cBhvr>
                                    </p:animEffect>
                                    <p:anim calcmode="lin" valueType="num">
                                      <p:cBhvr>
                                        <p:cTn id="39"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829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82947">
                                            <p:txEl>
                                              <p:pRg st="5" end="5"/>
                                            </p:txEl>
                                          </p:spTgt>
                                        </p:tgtEl>
                                        <p:attrNameLst>
                                          <p:attrName>style.visibility</p:attrName>
                                        </p:attrNameLst>
                                      </p:cBhvr>
                                      <p:to>
                                        <p:strVal val="visible"/>
                                      </p:to>
                                    </p:set>
                                    <p:animEffect transition="in" filter="fade">
                                      <p:cBhvr>
                                        <p:cTn id="45" dur="1000"/>
                                        <p:tgtEl>
                                          <p:spTgt spid="82947">
                                            <p:txEl>
                                              <p:pRg st="5" end="5"/>
                                            </p:txEl>
                                          </p:spTgt>
                                        </p:tgtEl>
                                      </p:cBhvr>
                                    </p:animEffect>
                                    <p:anim calcmode="lin" valueType="num">
                                      <p:cBhvr>
                                        <p:cTn id="46" dur="10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829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7588" name="Rectangle 4"/>
          <p:cNvSpPr>
            <a:spLocks noGrp="1" noChangeArrowheads="1"/>
          </p:cNvSpPr>
          <p:nvPr>
            <p:ph type="body" idx="1"/>
          </p:nvPr>
        </p:nvSpPr>
        <p:spPr>
          <a:xfrm>
            <a:off x="1295400" y="3124200"/>
            <a:ext cx="7315200" cy="3048000"/>
          </a:xfrm>
          <a:solidFill>
            <a:srgbClr val="FFFFFF">
              <a:alpha val="70000"/>
            </a:srgbClr>
          </a:solidFill>
          <a:ln/>
        </p:spPr>
        <p:txBody>
          <a:bodyPr/>
          <a:lstStyle/>
          <a:p>
            <a:pPr>
              <a:buFont typeface="Wingdings" pitchFamily="2" charset="2"/>
              <a:buNone/>
            </a:pPr>
            <a:r>
              <a:rPr lang="en-US" b="1" dirty="0">
                <a:effectLst>
                  <a:outerShdw blurRad="38100" dist="38100" dir="2700000" algn="tl">
                    <a:srgbClr val="000000">
                      <a:alpha val="43137"/>
                    </a:srgbClr>
                  </a:outerShdw>
                </a:effectLst>
              </a:rPr>
              <a:t>A Giant is Anything that…</a:t>
            </a:r>
          </a:p>
          <a:p>
            <a:pPr algn="l">
              <a:buFont typeface="Wingdings" pitchFamily="2" charset="2"/>
              <a:buNone/>
            </a:pPr>
            <a:r>
              <a:rPr lang="en-US" b="1" dirty="0">
                <a:effectLst>
                  <a:outerShdw blurRad="38100" dist="38100" dir="2700000" algn="tl">
                    <a:srgbClr val="000000">
                      <a:alpha val="43137"/>
                    </a:srgbClr>
                  </a:outerShdw>
                </a:effectLst>
              </a:rPr>
              <a:t>     …intimidates with it’s Size</a:t>
            </a:r>
          </a:p>
          <a:p>
            <a:pPr algn="l">
              <a:buFont typeface="Wingdings" pitchFamily="2" charset="2"/>
              <a:buNone/>
            </a:pPr>
            <a:r>
              <a:rPr lang="en-US" b="1" dirty="0">
                <a:effectLst>
                  <a:outerShdw blurRad="38100" dist="38100" dir="2700000" algn="tl">
                    <a:srgbClr val="000000">
                      <a:alpha val="43137"/>
                    </a:srgbClr>
                  </a:outerShdw>
                </a:effectLst>
              </a:rPr>
              <a:t>         …threatens with it’s Power</a:t>
            </a:r>
          </a:p>
          <a:p>
            <a:pPr algn="l">
              <a:buFont typeface="Wingdings" pitchFamily="2" charset="2"/>
              <a:buNone/>
            </a:pPr>
            <a:r>
              <a:rPr lang="en-US" b="1" dirty="0">
                <a:effectLst>
                  <a:outerShdw blurRad="38100" dist="38100" dir="2700000" algn="tl">
                    <a:srgbClr val="000000">
                      <a:alpha val="43137"/>
                    </a:srgbClr>
                  </a:outerShdw>
                </a:effectLst>
              </a:rPr>
              <a:t>            …seeks to Take Away</a:t>
            </a:r>
          </a:p>
          <a:p>
            <a:pPr algn="l">
              <a:lnSpc>
                <a:spcPct val="125000"/>
              </a:lnSpc>
              <a:buFont typeface="Wingdings" pitchFamily="2" charset="2"/>
              <a:buNone/>
            </a:pPr>
            <a:r>
              <a:rPr lang="en-US" b="1" dirty="0">
                <a:effectLst>
                  <a:outerShdw blurRad="38100" dist="38100" dir="2700000" algn="tl">
                    <a:srgbClr val="000000">
                      <a:alpha val="43137"/>
                    </a:srgbClr>
                  </a:outerShdw>
                </a:effectLst>
              </a:rPr>
              <a:t>     stands between You and Victory</a:t>
            </a:r>
          </a:p>
        </p:txBody>
      </p:sp>
      <p:sp>
        <p:nvSpPr>
          <p:cNvPr id="67589" name="Rectangle 5"/>
          <p:cNvSpPr>
            <a:spLocks noGrp="1" noChangeArrowheads="1"/>
          </p:cNvSpPr>
          <p:nvPr>
            <p:ph type="title"/>
          </p:nvPr>
        </p:nvSpPr>
        <p:spPr>
          <a:xfrm>
            <a:off x="6781800" y="304800"/>
            <a:ext cx="1676400" cy="914400"/>
          </a:xfrm>
          <a:solidFill>
            <a:srgbClr val="FFFFFF">
              <a:alpha val="70000"/>
            </a:srgbClr>
          </a:solidFill>
        </p:spPr>
        <p:txBody>
          <a:bodyPr/>
          <a:lstStyle/>
          <a:p>
            <a:r>
              <a:rPr lang="en-US" sz="3600" dirty="0">
                <a:effectLst>
                  <a:outerShdw blurRad="38100" dist="38100" dir="2700000" algn="tl">
                    <a:srgbClr val="C0C0C0"/>
                  </a:outerShdw>
                </a:effectLst>
                <a:latin typeface="Arial Rounded MT Bold" pitchFamily="34" charset="0"/>
              </a:rPr>
              <a:t>Giants</a:t>
            </a:r>
          </a:p>
        </p:txBody>
      </p:sp>
    </p:spTree>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7588">
                                            <p:bg/>
                                          </p:spTgt>
                                        </p:tgtEl>
                                        <p:attrNameLst>
                                          <p:attrName>style.visibility</p:attrName>
                                        </p:attrNameLst>
                                      </p:cBhvr>
                                      <p:to>
                                        <p:strVal val="visible"/>
                                      </p:to>
                                    </p:set>
                                    <p:animEffect transition="in" filter="fade">
                                      <p:cBhvr>
                                        <p:cTn id="7" dur="1000"/>
                                        <p:tgtEl>
                                          <p:spTgt spid="67588">
                                            <p:bg/>
                                          </p:spTgt>
                                        </p:tgtEl>
                                      </p:cBhvr>
                                    </p:animEffect>
                                    <p:anim calcmode="lin" valueType="num">
                                      <p:cBhvr>
                                        <p:cTn id="8" dur="1000" fill="hold"/>
                                        <p:tgtEl>
                                          <p:spTgt spid="67588">
                                            <p:bg/>
                                          </p:spTgt>
                                        </p:tgtEl>
                                        <p:attrNameLst>
                                          <p:attrName>ppt_x</p:attrName>
                                        </p:attrNameLst>
                                      </p:cBhvr>
                                      <p:tavLst>
                                        <p:tav tm="0">
                                          <p:val>
                                            <p:strVal val="#ppt_x"/>
                                          </p:val>
                                        </p:tav>
                                        <p:tav tm="100000">
                                          <p:val>
                                            <p:strVal val="#ppt_x"/>
                                          </p:val>
                                        </p:tav>
                                      </p:tavLst>
                                    </p:anim>
                                    <p:anim calcmode="lin" valueType="num">
                                      <p:cBhvr>
                                        <p:cTn id="9" dur="1000" fill="hold"/>
                                        <p:tgtEl>
                                          <p:spTgt spid="67588">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7588">
                                            <p:txEl>
                                              <p:pRg st="0" end="0"/>
                                            </p:txEl>
                                          </p:spTgt>
                                        </p:tgtEl>
                                        <p:attrNameLst>
                                          <p:attrName>style.visibility</p:attrName>
                                        </p:attrNameLst>
                                      </p:cBhvr>
                                      <p:to>
                                        <p:strVal val="visible"/>
                                      </p:to>
                                    </p:set>
                                    <p:animEffect transition="in" filter="fade">
                                      <p:cBhvr>
                                        <p:cTn id="12" dur="1000"/>
                                        <p:tgtEl>
                                          <p:spTgt spid="67588">
                                            <p:txEl>
                                              <p:pRg st="0" end="0"/>
                                            </p:txEl>
                                          </p:spTgt>
                                        </p:tgtEl>
                                      </p:cBhvr>
                                    </p:animEffect>
                                    <p:anim calcmode="lin" valueType="num">
                                      <p:cBhvr>
                                        <p:cTn id="13" dur="1000" fill="hold"/>
                                        <p:tgtEl>
                                          <p:spTgt spid="6758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7588">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67588">
                                            <p:txEl>
                                              <p:pRg st="1" end="1"/>
                                            </p:txEl>
                                          </p:spTgt>
                                        </p:tgtEl>
                                        <p:attrNameLst>
                                          <p:attrName>style.visibility</p:attrName>
                                        </p:attrNameLst>
                                      </p:cBhvr>
                                      <p:to>
                                        <p:strVal val="visible"/>
                                      </p:to>
                                    </p:set>
                                    <p:animEffect transition="in" filter="fade">
                                      <p:cBhvr>
                                        <p:cTn id="18" dur="1000"/>
                                        <p:tgtEl>
                                          <p:spTgt spid="67588">
                                            <p:txEl>
                                              <p:pRg st="1" end="1"/>
                                            </p:txEl>
                                          </p:spTgt>
                                        </p:tgtEl>
                                      </p:cBhvr>
                                    </p:animEffect>
                                    <p:anim calcmode="lin" valueType="num">
                                      <p:cBhvr>
                                        <p:cTn id="19" dur="1000" fill="hold"/>
                                        <p:tgtEl>
                                          <p:spTgt spid="67588">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7588">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67588">
                                            <p:txEl>
                                              <p:pRg st="2" end="2"/>
                                            </p:txEl>
                                          </p:spTgt>
                                        </p:tgtEl>
                                        <p:attrNameLst>
                                          <p:attrName>style.visibility</p:attrName>
                                        </p:attrNameLst>
                                      </p:cBhvr>
                                      <p:to>
                                        <p:strVal val="visible"/>
                                      </p:to>
                                    </p:set>
                                    <p:animEffect transition="in" filter="fade">
                                      <p:cBhvr>
                                        <p:cTn id="24" dur="1000"/>
                                        <p:tgtEl>
                                          <p:spTgt spid="67588">
                                            <p:txEl>
                                              <p:pRg st="2" end="2"/>
                                            </p:txEl>
                                          </p:spTgt>
                                        </p:tgtEl>
                                      </p:cBhvr>
                                    </p:animEffect>
                                    <p:anim calcmode="lin" valueType="num">
                                      <p:cBhvr>
                                        <p:cTn id="25" dur="1000" fill="hold"/>
                                        <p:tgtEl>
                                          <p:spTgt spid="67588">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67588">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67588">
                                            <p:txEl>
                                              <p:pRg st="3" end="3"/>
                                            </p:txEl>
                                          </p:spTgt>
                                        </p:tgtEl>
                                        <p:attrNameLst>
                                          <p:attrName>style.visibility</p:attrName>
                                        </p:attrNameLst>
                                      </p:cBhvr>
                                      <p:to>
                                        <p:strVal val="visible"/>
                                      </p:to>
                                    </p:set>
                                    <p:animEffect transition="in" filter="fade">
                                      <p:cBhvr>
                                        <p:cTn id="30" dur="1000"/>
                                        <p:tgtEl>
                                          <p:spTgt spid="67588">
                                            <p:txEl>
                                              <p:pRg st="3" end="3"/>
                                            </p:txEl>
                                          </p:spTgt>
                                        </p:tgtEl>
                                      </p:cBhvr>
                                    </p:animEffect>
                                    <p:anim calcmode="lin" valueType="num">
                                      <p:cBhvr>
                                        <p:cTn id="31" dur="1000" fill="hold"/>
                                        <p:tgtEl>
                                          <p:spTgt spid="6758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7588">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67588">
                                            <p:txEl>
                                              <p:pRg st="4" end="4"/>
                                            </p:txEl>
                                          </p:spTgt>
                                        </p:tgtEl>
                                        <p:attrNameLst>
                                          <p:attrName>style.visibility</p:attrName>
                                        </p:attrNameLst>
                                      </p:cBhvr>
                                      <p:to>
                                        <p:strVal val="visible"/>
                                      </p:to>
                                    </p:set>
                                    <p:animEffect transition="in" filter="fade">
                                      <p:cBhvr>
                                        <p:cTn id="36" dur="1000"/>
                                        <p:tgtEl>
                                          <p:spTgt spid="67588">
                                            <p:txEl>
                                              <p:pRg st="4" end="4"/>
                                            </p:txEl>
                                          </p:spTgt>
                                        </p:tgtEl>
                                      </p:cBhvr>
                                    </p:animEffect>
                                    <p:anim calcmode="lin" valueType="num">
                                      <p:cBhvr>
                                        <p:cTn id="37" dur="1000" fill="hold"/>
                                        <p:tgtEl>
                                          <p:spTgt spid="67588">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6758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152400" y="1752600"/>
            <a:ext cx="8839200" cy="3352800"/>
          </a:xfrm>
          <a:ln/>
        </p:spPr>
        <p:txBody>
          <a:bodyPr/>
          <a:lstStyle/>
          <a:p>
            <a:pPr algn="l">
              <a:buFontTx/>
              <a:buNone/>
            </a:pPr>
            <a:r>
              <a:rPr lang="en-US" sz="2800" b="1" dirty="0">
                <a:effectLst>
                  <a:outerShdw blurRad="38100" dist="38100" dir="2700000" algn="tl">
                    <a:srgbClr val="000000">
                      <a:alpha val="43137"/>
                    </a:srgbClr>
                  </a:outerShdw>
                </a:effectLst>
              </a:rPr>
              <a:t>David Fought Goliath at the Beginning</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He discovered what One Man + God could do</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He also discovered that God desired to do…</a:t>
            </a:r>
          </a:p>
          <a:p>
            <a:pPr lvl="2">
              <a:lnSpc>
                <a:spcPct val="90000"/>
              </a:lnSpc>
              <a:spcBef>
                <a:spcPct val="15000"/>
              </a:spcBef>
              <a:buFont typeface="Wingdings" pitchFamily="2" charset="2"/>
              <a:buNone/>
            </a:pPr>
            <a:r>
              <a:rPr lang="en-US" sz="2800" b="1" dirty="0">
                <a:effectLst>
                  <a:outerShdw blurRad="38100" dist="38100" dir="2700000" algn="tl">
                    <a:srgbClr val="000000">
                      <a:alpha val="43137"/>
                    </a:srgbClr>
                  </a:outerShdw>
                </a:effectLst>
              </a:rPr>
              <a:t>              …a deeper work</a:t>
            </a:r>
          </a:p>
          <a:p>
            <a:pPr algn="l">
              <a:lnSpc>
                <a:spcPct val="110000"/>
              </a:lnSpc>
              <a:buFont typeface="Wingdings" pitchFamily="2" charset="2"/>
              <a:buChar char="§"/>
            </a:pPr>
            <a:r>
              <a:rPr lang="en-US" sz="2800" b="1" dirty="0">
                <a:effectLst>
                  <a:outerShdw blurRad="38100" dist="38100" dir="2700000" algn="tl">
                    <a:srgbClr val="000000">
                      <a:alpha val="43137"/>
                    </a:srgbClr>
                  </a:outerShdw>
                </a:effectLst>
              </a:rPr>
              <a:t>The deeper work would bring uncomfortable times, hurts, pains in the midnight hour</a:t>
            </a:r>
          </a:p>
          <a:p>
            <a:pPr algn="l">
              <a:buFont typeface="Wingdings" pitchFamily="2" charset="2"/>
              <a:buNone/>
            </a:pPr>
            <a:endParaRPr lang="en-US" sz="2800" b="1" dirty="0">
              <a:effectLst>
                <a:outerShdw blurRad="38100" dist="38100" dir="2700000" algn="tl">
                  <a:srgbClr val="000000">
                    <a:alpha val="43137"/>
                  </a:srgbClr>
                </a:outerShdw>
              </a:effectLst>
            </a:endParaRPr>
          </a:p>
        </p:txBody>
      </p:sp>
      <p:sp>
        <p:nvSpPr>
          <p:cNvPr id="82948" name="Rectangle 4"/>
          <p:cNvSpPr>
            <a:spLocks noGrp="1" noChangeArrowheads="1"/>
          </p:cNvSpPr>
          <p:nvPr>
            <p:ph type="title"/>
          </p:nvPr>
        </p:nvSpPr>
        <p:spPr>
          <a:xfrm>
            <a:off x="304800" y="304800"/>
            <a:ext cx="8382000" cy="685800"/>
          </a:xfrm>
        </p:spPr>
        <p:txBody>
          <a:bodyPr/>
          <a:lstStyle/>
          <a:p>
            <a:r>
              <a:rPr lang="en-US" sz="3600" dirty="0">
                <a:effectLst>
                  <a:outerShdw blurRad="38100" dist="38100" dir="2700000" algn="tl">
                    <a:srgbClr val="000000">
                      <a:alpha val="43137"/>
                    </a:srgbClr>
                  </a:outerShdw>
                </a:effectLst>
                <a:latin typeface="Arial Rounded MT Bold" pitchFamily="34" charset="0"/>
              </a:rPr>
              <a:t>David is Near the End of His Ministry</a:t>
            </a:r>
            <a:endParaRPr lang="en-US" sz="28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2947">
                                            <p:bg/>
                                          </p:spTgt>
                                        </p:tgtEl>
                                        <p:attrNameLst>
                                          <p:attrName>style.visibility</p:attrName>
                                        </p:attrNameLst>
                                      </p:cBhvr>
                                      <p:to>
                                        <p:strVal val="visible"/>
                                      </p:to>
                                    </p:set>
                                    <p:animEffect transition="in" filter="fade">
                                      <p:cBhvr>
                                        <p:cTn id="7" dur="1000"/>
                                        <p:tgtEl>
                                          <p:spTgt spid="82947">
                                            <p:bg/>
                                          </p:spTgt>
                                        </p:tgtEl>
                                      </p:cBhvr>
                                    </p:animEffect>
                                    <p:anim calcmode="lin" valueType="num">
                                      <p:cBhvr>
                                        <p:cTn id="8" dur="1000" fill="hold"/>
                                        <p:tgtEl>
                                          <p:spTgt spid="82947">
                                            <p:bg/>
                                          </p:spTgt>
                                        </p:tgtEl>
                                        <p:attrNameLst>
                                          <p:attrName>ppt_x</p:attrName>
                                        </p:attrNameLst>
                                      </p:cBhvr>
                                      <p:tavLst>
                                        <p:tav tm="0">
                                          <p:val>
                                            <p:strVal val="#ppt_x"/>
                                          </p:val>
                                        </p:tav>
                                        <p:tav tm="100000">
                                          <p:val>
                                            <p:strVal val="#ppt_x"/>
                                          </p:val>
                                        </p:tav>
                                      </p:tavLst>
                                    </p:anim>
                                    <p:anim calcmode="lin" valueType="num">
                                      <p:cBhvr>
                                        <p:cTn id="9" dur="1000" fill="hold"/>
                                        <p:tgtEl>
                                          <p:spTgt spid="82947">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2947">
                                            <p:txEl>
                                              <p:pRg st="0" end="0"/>
                                            </p:txEl>
                                          </p:spTgt>
                                        </p:tgtEl>
                                        <p:attrNameLst>
                                          <p:attrName>style.visibility</p:attrName>
                                        </p:attrNameLst>
                                      </p:cBhvr>
                                      <p:to>
                                        <p:strVal val="visible"/>
                                      </p:to>
                                    </p:set>
                                    <p:animEffect transition="in" filter="fade">
                                      <p:cBhvr>
                                        <p:cTn id="12" dur="1000"/>
                                        <p:tgtEl>
                                          <p:spTgt spid="82947">
                                            <p:txEl>
                                              <p:pRg st="0" end="0"/>
                                            </p:txEl>
                                          </p:spTgt>
                                        </p:tgtEl>
                                      </p:cBhvr>
                                    </p:animEffect>
                                    <p:anim calcmode="lin" valueType="num">
                                      <p:cBhvr>
                                        <p:cTn id="13" dur="10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29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Effect transition="in" filter="fade">
                                      <p:cBhvr>
                                        <p:cTn id="19" dur="1000"/>
                                        <p:tgtEl>
                                          <p:spTgt spid="82947">
                                            <p:txEl>
                                              <p:pRg st="1" end="1"/>
                                            </p:txEl>
                                          </p:spTgt>
                                        </p:tgtEl>
                                      </p:cBhvr>
                                    </p:animEffect>
                                    <p:anim calcmode="lin" valueType="num">
                                      <p:cBhvr>
                                        <p:cTn id="20" dur="10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829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82947">
                                            <p:txEl>
                                              <p:pRg st="2" end="2"/>
                                            </p:txEl>
                                          </p:spTgt>
                                        </p:tgtEl>
                                        <p:attrNameLst>
                                          <p:attrName>style.visibility</p:attrName>
                                        </p:attrNameLst>
                                      </p:cBhvr>
                                      <p:to>
                                        <p:strVal val="visible"/>
                                      </p:to>
                                    </p:set>
                                    <p:animEffect transition="in" filter="fade">
                                      <p:cBhvr>
                                        <p:cTn id="26" dur="1000"/>
                                        <p:tgtEl>
                                          <p:spTgt spid="82947">
                                            <p:txEl>
                                              <p:pRg st="2" end="2"/>
                                            </p:txEl>
                                          </p:spTgt>
                                        </p:tgtEl>
                                      </p:cBhvr>
                                    </p:animEffect>
                                    <p:anim calcmode="lin" valueType="num">
                                      <p:cBhvr>
                                        <p:cTn id="27" dur="10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82947">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82947">
                                            <p:txEl>
                                              <p:pRg st="3" end="3"/>
                                            </p:txEl>
                                          </p:spTgt>
                                        </p:tgtEl>
                                        <p:attrNameLst>
                                          <p:attrName>style.visibility</p:attrName>
                                        </p:attrNameLst>
                                      </p:cBhvr>
                                      <p:to>
                                        <p:strVal val="visible"/>
                                      </p:to>
                                    </p:set>
                                    <p:animEffect transition="in" filter="fade">
                                      <p:cBhvr>
                                        <p:cTn id="32" dur="1000"/>
                                        <p:tgtEl>
                                          <p:spTgt spid="82947">
                                            <p:txEl>
                                              <p:pRg st="3" end="3"/>
                                            </p:txEl>
                                          </p:spTgt>
                                        </p:tgtEl>
                                      </p:cBhvr>
                                    </p:animEffect>
                                    <p:anim calcmode="lin" valueType="num">
                                      <p:cBhvr>
                                        <p:cTn id="33" dur="10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829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82947">
                                            <p:txEl>
                                              <p:pRg st="4" end="4"/>
                                            </p:txEl>
                                          </p:spTgt>
                                        </p:tgtEl>
                                        <p:attrNameLst>
                                          <p:attrName>style.visibility</p:attrName>
                                        </p:attrNameLst>
                                      </p:cBhvr>
                                      <p:to>
                                        <p:strVal val="visible"/>
                                      </p:to>
                                    </p:set>
                                    <p:animEffect transition="in" filter="fade">
                                      <p:cBhvr>
                                        <p:cTn id="39" dur="1000"/>
                                        <p:tgtEl>
                                          <p:spTgt spid="82947">
                                            <p:txEl>
                                              <p:pRg st="4" end="4"/>
                                            </p:txEl>
                                          </p:spTgt>
                                        </p:tgtEl>
                                      </p:cBhvr>
                                    </p:animEffect>
                                    <p:anim calcmode="lin" valueType="num">
                                      <p:cBhvr>
                                        <p:cTn id="40" dur="10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8294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1905000"/>
            <a:ext cx="8458200" cy="3048000"/>
          </a:xfrm>
          <a:solidFill>
            <a:srgbClr val="FFFFFF">
              <a:alpha val="70000"/>
            </a:srgbClr>
          </a:solidFill>
          <a:ln/>
          <a:effectLst>
            <a:softEdge rad="50800"/>
          </a:effectLst>
        </p:spPr>
        <p:txBody>
          <a:bodyPr/>
          <a:lstStyle/>
          <a:p>
            <a:pPr algn="l">
              <a:buFont typeface="Arial" panose="020B0604020202020204" pitchFamily="34" charset="0"/>
              <a:buChar char="•"/>
            </a:pPr>
            <a:r>
              <a:rPr lang="en-US" b="1" dirty="0">
                <a:effectLst>
                  <a:outerShdw blurRad="38100" dist="38100" dir="2700000" algn="tl">
                    <a:srgbClr val="000000">
                      <a:alpha val="43137"/>
                    </a:srgbClr>
                  </a:outerShdw>
                </a:effectLst>
              </a:rPr>
              <a:t>Yet He Still…</a:t>
            </a:r>
          </a:p>
          <a:p>
            <a:pPr algn="l">
              <a:spcBef>
                <a:spcPts val="0"/>
              </a:spcBef>
              <a:buFontTx/>
              <a:buNone/>
            </a:pPr>
            <a:r>
              <a:rPr lang="en-US" b="1" dirty="0">
                <a:effectLst>
                  <a:outerShdw blurRad="38100" dist="38100" dir="2700000" algn="tl">
                    <a:srgbClr val="000000">
                      <a:alpha val="43137"/>
                    </a:srgbClr>
                  </a:outerShdw>
                </a:effectLst>
              </a:rPr>
              <a:t>         …Served God Faithfully For 40 Years</a:t>
            </a:r>
          </a:p>
          <a:p>
            <a:pPr algn="l">
              <a:lnSpc>
                <a:spcPct val="115000"/>
              </a:lnSpc>
              <a:buFont typeface="Arial" panose="020B0604020202020204" pitchFamily="34" charset="0"/>
              <a:buChar char="•"/>
            </a:pPr>
            <a:r>
              <a:rPr lang="en-US" b="1" dirty="0">
                <a:effectLst>
                  <a:outerShdw blurRad="38100" dist="38100" dir="2700000" algn="tl">
                    <a:srgbClr val="000000">
                      <a:alpha val="43137"/>
                    </a:srgbClr>
                  </a:outerShdw>
                </a:effectLst>
              </a:rPr>
              <a:t>He Also Discovered in that Time… </a:t>
            </a:r>
          </a:p>
          <a:p>
            <a:pPr marL="0" indent="0" algn="l">
              <a:lnSpc>
                <a:spcPct val="115000"/>
              </a:lnSpc>
              <a:buNone/>
            </a:pPr>
            <a:endParaRPr lang="en-US" b="1" dirty="0">
              <a:effectLst>
                <a:outerShdw blurRad="38100" dist="38100" dir="2700000" algn="tl">
                  <a:srgbClr val="000000">
                    <a:alpha val="43137"/>
                  </a:srgbClr>
                </a:outerShdw>
              </a:effectLst>
            </a:endParaRPr>
          </a:p>
          <a:p>
            <a:pPr algn="l">
              <a:spcBef>
                <a:spcPts val="0"/>
              </a:spcBef>
              <a:buFont typeface="Wingdings" pitchFamily="2" charset="2"/>
              <a:buNone/>
            </a:pPr>
            <a:r>
              <a:rPr lang="en-US" b="1" dirty="0">
                <a:effectLst>
                  <a:outerShdw blurRad="38100" dist="38100" dir="2700000" algn="tl">
                    <a:srgbClr val="000000">
                      <a:alpha val="43137"/>
                    </a:srgbClr>
                  </a:outerShdw>
                </a:effectLst>
              </a:rPr>
              <a:t>             </a:t>
            </a:r>
            <a:r>
              <a:rPr lang="en-US" sz="3600" b="1" dirty="0">
                <a:effectLst>
                  <a:outerShdw blurRad="38100" dist="38100" dir="2700000" algn="tl">
                    <a:srgbClr val="000000">
                      <a:alpha val="43137"/>
                    </a:srgbClr>
                  </a:outerShdw>
                </a:effectLst>
              </a:rPr>
              <a:t>…The Giants Kept On Coming</a:t>
            </a:r>
            <a:endParaRPr lang="en-US" b="1" dirty="0">
              <a:effectLst>
                <a:outerShdw blurRad="38100" dist="38100" dir="2700000" algn="tl">
                  <a:srgbClr val="000000">
                    <a:alpha val="43137"/>
                  </a:srgbClr>
                </a:outerShdw>
              </a:effectLst>
            </a:endParaRPr>
          </a:p>
        </p:txBody>
      </p:sp>
      <p:sp>
        <p:nvSpPr>
          <p:cNvPr id="90115" name="Rectangle 3"/>
          <p:cNvSpPr>
            <a:spLocks noGrp="1" noChangeArrowheads="1"/>
          </p:cNvSpPr>
          <p:nvPr>
            <p:ph type="title"/>
          </p:nvPr>
        </p:nvSpPr>
        <p:spPr>
          <a:xfrm>
            <a:off x="304800" y="304800"/>
            <a:ext cx="8382000" cy="990600"/>
          </a:xfrm>
          <a:solidFill>
            <a:srgbClr val="FFFFFF">
              <a:alpha val="70000"/>
            </a:srgbClr>
          </a:solidFill>
          <a:effectLst>
            <a:softEdge rad="50800"/>
          </a:effectLst>
        </p:spPr>
        <p:txBody>
          <a:bodyPr/>
          <a:lstStyle/>
          <a:p>
            <a:r>
              <a:rPr lang="en-US" sz="3600" dirty="0">
                <a:effectLst>
                  <a:outerShdw blurRad="38100" dist="38100" dir="2700000" algn="tl">
                    <a:srgbClr val="000000">
                      <a:alpha val="43137"/>
                    </a:srgbClr>
                  </a:outerShdw>
                </a:effectLst>
                <a:latin typeface="+mn-lt"/>
              </a:rPr>
              <a:t>David is near the End of His Ministry</a:t>
            </a:r>
            <a:endParaRPr lang="en-US" sz="2800"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4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90114">
                                            <p:bg/>
                                          </p:spTgt>
                                        </p:tgtEl>
                                        <p:attrNameLst>
                                          <p:attrName>style.visibility</p:attrName>
                                        </p:attrNameLst>
                                      </p:cBhvr>
                                      <p:to>
                                        <p:strVal val="visible"/>
                                      </p:to>
                                    </p:set>
                                    <p:animEffect transition="in" filter="fade">
                                      <p:cBhvr>
                                        <p:cTn id="7" dur="1000"/>
                                        <p:tgtEl>
                                          <p:spTgt spid="90114">
                                            <p:bg/>
                                          </p:spTgt>
                                        </p:tgtEl>
                                      </p:cBhvr>
                                    </p:animEffect>
                                    <p:anim calcmode="lin" valueType="num">
                                      <p:cBhvr>
                                        <p:cTn id="8" dur="1000" fill="hold"/>
                                        <p:tgtEl>
                                          <p:spTgt spid="90114">
                                            <p:bg/>
                                          </p:spTgt>
                                        </p:tgtEl>
                                        <p:attrNameLst>
                                          <p:attrName>ppt_x</p:attrName>
                                        </p:attrNameLst>
                                      </p:cBhvr>
                                      <p:tavLst>
                                        <p:tav tm="0">
                                          <p:val>
                                            <p:strVal val="#ppt_x"/>
                                          </p:val>
                                        </p:tav>
                                        <p:tav tm="100000">
                                          <p:val>
                                            <p:strVal val="#ppt_x"/>
                                          </p:val>
                                        </p:tav>
                                      </p:tavLst>
                                    </p:anim>
                                    <p:anim calcmode="lin" valueType="num">
                                      <p:cBhvr>
                                        <p:cTn id="9" dur="1000" fill="hold"/>
                                        <p:tgtEl>
                                          <p:spTgt spid="90114">
                                            <p:bg/>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90114">
                                            <p:txEl>
                                              <p:pRg st="0" end="0"/>
                                            </p:txEl>
                                          </p:spTgt>
                                        </p:tgtEl>
                                        <p:attrNameLst>
                                          <p:attrName>style.visibility</p:attrName>
                                        </p:attrNameLst>
                                      </p:cBhvr>
                                      <p:to>
                                        <p:strVal val="visible"/>
                                      </p:to>
                                    </p:set>
                                    <p:animEffect transition="in" filter="fade">
                                      <p:cBhvr>
                                        <p:cTn id="12" dur="1000"/>
                                        <p:tgtEl>
                                          <p:spTgt spid="90114">
                                            <p:txEl>
                                              <p:pRg st="0" end="0"/>
                                            </p:txEl>
                                          </p:spTgt>
                                        </p:tgtEl>
                                      </p:cBhvr>
                                    </p:animEffect>
                                    <p:anim calcmode="lin" valueType="num">
                                      <p:cBhvr>
                                        <p:cTn id="13" dur="1000" fill="hold"/>
                                        <p:tgtEl>
                                          <p:spTgt spid="901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011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90114">
                                            <p:txEl>
                                              <p:pRg st="1" end="1"/>
                                            </p:txEl>
                                          </p:spTgt>
                                        </p:tgtEl>
                                        <p:attrNameLst>
                                          <p:attrName>style.visibility</p:attrName>
                                        </p:attrNameLst>
                                      </p:cBhvr>
                                      <p:to>
                                        <p:strVal val="visible"/>
                                      </p:to>
                                    </p:set>
                                    <p:animEffect transition="in" filter="fade">
                                      <p:cBhvr>
                                        <p:cTn id="18" dur="1000"/>
                                        <p:tgtEl>
                                          <p:spTgt spid="90114">
                                            <p:txEl>
                                              <p:pRg st="1" end="1"/>
                                            </p:txEl>
                                          </p:spTgt>
                                        </p:tgtEl>
                                      </p:cBhvr>
                                    </p:animEffect>
                                    <p:anim calcmode="lin" valueType="num">
                                      <p:cBhvr>
                                        <p:cTn id="19" dur="1000" fill="hold"/>
                                        <p:tgtEl>
                                          <p:spTgt spid="9011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01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90114">
                                            <p:txEl>
                                              <p:pRg st="2" end="2"/>
                                            </p:txEl>
                                          </p:spTgt>
                                        </p:tgtEl>
                                        <p:attrNameLst>
                                          <p:attrName>style.visibility</p:attrName>
                                        </p:attrNameLst>
                                      </p:cBhvr>
                                      <p:to>
                                        <p:strVal val="visible"/>
                                      </p:to>
                                    </p:set>
                                    <p:animEffect transition="in" filter="fade">
                                      <p:cBhvr>
                                        <p:cTn id="25" dur="1000"/>
                                        <p:tgtEl>
                                          <p:spTgt spid="90114">
                                            <p:txEl>
                                              <p:pRg st="2" end="2"/>
                                            </p:txEl>
                                          </p:spTgt>
                                        </p:tgtEl>
                                      </p:cBhvr>
                                    </p:animEffect>
                                    <p:anim calcmode="lin" valueType="num">
                                      <p:cBhvr>
                                        <p:cTn id="26" dur="1000" fill="hold"/>
                                        <p:tgtEl>
                                          <p:spTgt spid="9011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0114">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7" presetClass="entr" presetSubtype="0" fill="hold" grpId="0" nodeType="afterEffect">
                                  <p:stCondLst>
                                    <p:cond delay="0"/>
                                  </p:stCondLst>
                                  <p:childTnLst>
                                    <p:set>
                                      <p:cBhvr>
                                        <p:cTn id="30" dur="1" fill="hold">
                                          <p:stCondLst>
                                            <p:cond delay="0"/>
                                          </p:stCondLst>
                                        </p:cTn>
                                        <p:tgtEl>
                                          <p:spTgt spid="90114">
                                            <p:txEl>
                                              <p:pRg st="4" end="4"/>
                                            </p:txEl>
                                          </p:spTgt>
                                        </p:tgtEl>
                                        <p:attrNameLst>
                                          <p:attrName>style.visibility</p:attrName>
                                        </p:attrNameLst>
                                      </p:cBhvr>
                                      <p:to>
                                        <p:strVal val="visible"/>
                                      </p:to>
                                    </p:set>
                                    <p:animEffect transition="in" filter="fade">
                                      <p:cBhvr>
                                        <p:cTn id="31" dur="1000"/>
                                        <p:tgtEl>
                                          <p:spTgt spid="90114">
                                            <p:txEl>
                                              <p:pRg st="4" end="4"/>
                                            </p:txEl>
                                          </p:spTgt>
                                        </p:tgtEl>
                                      </p:cBhvr>
                                    </p:animEffect>
                                    <p:anim calcmode="lin" valueType="num">
                                      <p:cBhvr>
                                        <p:cTn id="32" dur="1000" fill="hold"/>
                                        <p:tgtEl>
                                          <p:spTgt spid="9011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01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52400" y="2286000"/>
            <a:ext cx="8458200" cy="2514600"/>
          </a:xfrm>
          <a:ln/>
        </p:spPr>
        <p:txBody>
          <a:bodyPr/>
          <a:lstStyle/>
          <a:p>
            <a:pPr algn="l">
              <a:buFont typeface="Wingdings" pitchFamily="2" charset="2"/>
              <a:buNone/>
            </a:pPr>
            <a:r>
              <a:rPr lang="en-US" b="1" dirty="0">
                <a:effectLst>
                  <a:outerShdw blurRad="38100" dist="38100" dir="2700000" algn="tl">
                    <a:srgbClr val="000000">
                      <a:alpha val="43137"/>
                    </a:srgbClr>
                  </a:outerShdw>
                </a:effectLst>
              </a:rPr>
              <a:t>We Know that Christ Cried “</a:t>
            </a:r>
            <a:r>
              <a:rPr lang="en-US" b="1" u="sng" dirty="0">
                <a:effectLst>
                  <a:outerShdw blurRad="38100" dist="38100" dir="2700000" algn="tl">
                    <a:srgbClr val="000000">
                      <a:alpha val="43137"/>
                    </a:srgbClr>
                  </a:outerShdw>
                </a:effectLst>
              </a:rPr>
              <a:t>It Is Finished</a:t>
            </a:r>
            <a:r>
              <a:rPr lang="en-US" b="1" dirty="0">
                <a:effectLst>
                  <a:outerShdw blurRad="38100" dist="38100" dir="2700000" algn="tl">
                    <a:srgbClr val="000000">
                      <a:alpha val="43137"/>
                    </a:srgbClr>
                  </a:outerShdw>
                </a:effectLst>
              </a:rPr>
              <a:t>”</a:t>
            </a:r>
          </a:p>
          <a:p>
            <a:pPr algn="l">
              <a:spcBef>
                <a:spcPts val="0"/>
              </a:spcBef>
              <a:buFont typeface="Wingdings" pitchFamily="2" charset="2"/>
              <a:buNone/>
            </a:pPr>
            <a:r>
              <a:rPr lang="en-US" b="1" dirty="0">
                <a:effectLst>
                  <a:outerShdw blurRad="38100" dist="38100" dir="2700000" algn="tl">
                    <a:srgbClr val="000000">
                      <a:alpha val="43137"/>
                    </a:srgbClr>
                  </a:outerShdw>
                </a:effectLst>
              </a:rPr>
              <a:t>        …Satan was Defeated</a:t>
            </a:r>
          </a:p>
          <a:p>
            <a:pPr algn="l">
              <a:spcBef>
                <a:spcPts val="2400"/>
              </a:spcBef>
              <a:buFont typeface="Wingdings" pitchFamily="2" charset="2"/>
              <a:buNone/>
            </a:pPr>
            <a:r>
              <a:rPr lang="en-US" b="1" dirty="0">
                <a:effectLst>
                  <a:outerShdw blurRad="38100" dist="38100" dir="2700000" algn="tl">
                    <a:srgbClr val="000000">
                      <a:alpha val="43137"/>
                    </a:srgbClr>
                  </a:outerShdw>
                </a:effectLst>
              </a:rPr>
              <a:t>   Didn’t Mean That Satan Was… </a:t>
            </a:r>
          </a:p>
          <a:p>
            <a:pPr algn="l">
              <a:spcBef>
                <a:spcPts val="0"/>
              </a:spcBef>
              <a:buFont typeface="Wingdings" pitchFamily="2" charset="2"/>
              <a:buNone/>
            </a:pPr>
            <a:r>
              <a:rPr lang="en-US" b="1" dirty="0">
                <a:effectLst>
                  <a:outerShdw blurRad="38100" dist="38100" dir="2700000" algn="tl">
                    <a:srgbClr val="000000">
                      <a:alpha val="43137"/>
                    </a:srgbClr>
                  </a:outerShdw>
                </a:effectLst>
              </a:rPr>
              <a:t>                  …Going to </a:t>
            </a:r>
            <a:r>
              <a:rPr lang="en-US" b="1" u="sng" dirty="0">
                <a:effectLst>
                  <a:outerShdw blurRad="38100" dist="38100" dir="2700000" algn="tl">
                    <a:srgbClr val="000000">
                      <a:alpha val="43137"/>
                    </a:srgbClr>
                  </a:outerShdw>
                </a:effectLst>
              </a:rPr>
              <a:t>Accept It</a:t>
            </a:r>
            <a:r>
              <a:rPr lang="en-US" dirty="0">
                <a:effectLst>
                  <a:outerShdw blurRad="38100" dist="38100" dir="2700000" algn="tl">
                    <a:srgbClr val="000000">
                      <a:alpha val="43137"/>
                    </a:srgbClr>
                  </a:outerShdw>
                </a:effectLst>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7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5779">
                                            <p:bg/>
                                          </p:spTgt>
                                        </p:tgtEl>
                                        <p:attrNameLst>
                                          <p:attrName>style.visibility</p:attrName>
                                        </p:attrNameLst>
                                      </p:cBhvr>
                                      <p:to>
                                        <p:strVal val="visible"/>
                                      </p:to>
                                    </p:set>
                                    <p:animEffect transition="in" filter="fade">
                                      <p:cBhvr>
                                        <p:cTn id="7" dur="1000"/>
                                        <p:tgtEl>
                                          <p:spTgt spid="75779">
                                            <p:bg/>
                                          </p:spTgt>
                                        </p:tgtEl>
                                      </p:cBhvr>
                                    </p:animEffect>
                                    <p:anim calcmode="lin" valueType="num">
                                      <p:cBhvr>
                                        <p:cTn id="8" dur="1000" fill="hold"/>
                                        <p:tgtEl>
                                          <p:spTgt spid="75779">
                                            <p:bg/>
                                          </p:spTgt>
                                        </p:tgtEl>
                                        <p:attrNameLst>
                                          <p:attrName>ppt_x</p:attrName>
                                        </p:attrNameLst>
                                      </p:cBhvr>
                                      <p:tavLst>
                                        <p:tav tm="0">
                                          <p:val>
                                            <p:strVal val="#ppt_x"/>
                                          </p:val>
                                        </p:tav>
                                        <p:tav tm="100000">
                                          <p:val>
                                            <p:strVal val="#ppt_x"/>
                                          </p:val>
                                        </p:tav>
                                      </p:tavLst>
                                    </p:anim>
                                    <p:anim calcmode="lin" valueType="num">
                                      <p:cBhvr>
                                        <p:cTn id="9" dur="1000" fill="hold"/>
                                        <p:tgtEl>
                                          <p:spTgt spid="75779">
                                            <p:bg/>
                                          </p:spTgt>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75779">
                                            <p:txEl>
                                              <p:pRg st="0" end="0"/>
                                            </p:txEl>
                                          </p:spTgt>
                                        </p:tgtEl>
                                        <p:attrNameLst>
                                          <p:attrName>style.visibility</p:attrName>
                                        </p:attrNameLst>
                                      </p:cBhvr>
                                      <p:to>
                                        <p:strVal val="visible"/>
                                      </p:to>
                                    </p:set>
                                    <p:animEffect transition="in" filter="wheel(1)">
                                      <p:cBhvr>
                                        <p:cTn id="12" dur="2000"/>
                                        <p:tgtEl>
                                          <p:spTgt spid="75779">
                                            <p:txEl>
                                              <p:pRg st="0" end="0"/>
                                            </p:txEl>
                                          </p:spTgt>
                                        </p:tgtEl>
                                      </p:cBhvr>
                                    </p:animEffect>
                                  </p:childTnLst>
                                </p:cTn>
                              </p:par>
                            </p:childTnLst>
                          </p:cTn>
                        </p:par>
                        <p:par>
                          <p:cTn id="13" fill="hold">
                            <p:stCondLst>
                              <p:cond delay="2000"/>
                            </p:stCondLst>
                            <p:childTnLst>
                              <p:par>
                                <p:cTn id="14" presetID="21" presetClass="entr" presetSubtype="1" fill="hold" nodeType="afterEffect">
                                  <p:stCondLst>
                                    <p:cond delay="0"/>
                                  </p:stCondLst>
                                  <p:childTnLst>
                                    <p:set>
                                      <p:cBhvr>
                                        <p:cTn id="15" dur="1" fill="hold">
                                          <p:stCondLst>
                                            <p:cond delay="0"/>
                                          </p:stCondLst>
                                        </p:cTn>
                                        <p:tgtEl>
                                          <p:spTgt spid="75779">
                                            <p:txEl>
                                              <p:pRg st="1" end="1"/>
                                            </p:txEl>
                                          </p:spTgt>
                                        </p:tgtEl>
                                        <p:attrNameLst>
                                          <p:attrName>style.visibility</p:attrName>
                                        </p:attrNameLst>
                                      </p:cBhvr>
                                      <p:to>
                                        <p:strVal val="visible"/>
                                      </p:to>
                                    </p:set>
                                    <p:animEffect transition="in" filter="wheel(1)">
                                      <p:cBhvr>
                                        <p:cTn id="16" dur="2000"/>
                                        <p:tgtEl>
                                          <p:spTgt spid="7577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75779">
                                            <p:txEl>
                                              <p:pRg st="2" end="2"/>
                                            </p:txEl>
                                          </p:spTgt>
                                        </p:tgtEl>
                                        <p:attrNameLst>
                                          <p:attrName>style.visibility</p:attrName>
                                        </p:attrNameLst>
                                      </p:cBhvr>
                                      <p:to>
                                        <p:strVal val="visible"/>
                                      </p:to>
                                    </p:set>
                                    <p:animEffect transition="in" filter="wheel(1)">
                                      <p:cBhvr>
                                        <p:cTn id="21" dur="2000"/>
                                        <p:tgtEl>
                                          <p:spTgt spid="75779">
                                            <p:txEl>
                                              <p:pRg st="2" end="2"/>
                                            </p:txEl>
                                          </p:spTgt>
                                        </p:tgtEl>
                                      </p:cBhvr>
                                    </p:animEffect>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Effect transition="in" filter="wheel(1)">
                                      <p:cBhvr>
                                        <p:cTn id="25" dur="20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228600" y="1524000"/>
            <a:ext cx="8458200" cy="3733800"/>
          </a:xfrm>
          <a:solidFill>
            <a:srgbClr val="FFFFFF">
              <a:alpha val="75000"/>
            </a:srgbClr>
          </a:solidFill>
          <a:ln/>
          <a:effectLst>
            <a:softEdge rad="63500"/>
          </a:effectLst>
        </p:spPr>
        <p:txBody>
          <a:bodyPr/>
          <a:lstStyle/>
          <a:p>
            <a:pPr algn="l">
              <a:buFont typeface="Wingdings" pitchFamily="2" charset="2"/>
              <a:buNone/>
            </a:pPr>
            <a:endParaRPr lang="en-US" b="1" dirty="0"/>
          </a:p>
          <a:p>
            <a:pPr algn="l">
              <a:buFont typeface="Wingdings" pitchFamily="2" charset="2"/>
              <a:buChar char="w"/>
            </a:pPr>
            <a:r>
              <a:rPr lang="en-US" b="1" dirty="0">
                <a:effectLst>
                  <a:outerShdw blurRad="38100" dist="38100" dir="2700000" algn="tl">
                    <a:srgbClr val="000000">
                      <a:alpha val="43137"/>
                    </a:srgbClr>
                  </a:outerShdw>
                </a:effectLst>
                <a:latin typeface="Arial Rounded MT Bold" pitchFamily="34" charset="0"/>
              </a:rPr>
              <a:t>Goliath was Not his Only Giant</a:t>
            </a:r>
          </a:p>
          <a:p>
            <a:pPr algn="l">
              <a:buFont typeface="Wingdings" pitchFamily="2" charset="2"/>
              <a:buChar char="w"/>
            </a:pPr>
            <a:r>
              <a:rPr lang="en-US" b="1" dirty="0">
                <a:effectLst>
                  <a:outerShdw blurRad="38100" dist="38100" dir="2700000" algn="tl">
                    <a:srgbClr val="000000">
                      <a:alpha val="43137"/>
                    </a:srgbClr>
                  </a:outerShdw>
                </a:effectLst>
                <a:latin typeface="Arial Rounded MT Bold" pitchFamily="34" charset="0"/>
              </a:rPr>
              <a:t>David was Responsible for Four More</a:t>
            </a:r>
          </a:p>
          <a:p>
            <a:pPr algn="l">
              <a:buFont typeface="Wingdings" pitchFamily="2" charset="2"/>
              <a:buChar char="w"/>
            </a:pPr>
            <a:r>
              <a:rPr lang="en-US" b="1" dirty="0">
                <a:effectLst>
                  <a:outerShdw blurRad="38100" dist="38100" dir="2700000" algn="tl">
                    <a:srgbClr val="000000">
                      <a:alpha val="43137"/>
                    </a:srgbClr>
                  </a:outerShdw>
                </a:effectLst>
                <a:latin typeface="Arial Rounded MT Bold" pitchFamily="34" charset="0"/>
              </a:rPr>
              <a:t>Each One Describes Satan’s Tactics… </a:t>
            </a:r>
          </a:p>
          <a:p>
            <a:pPr algn="l">
              <a:buFont typeface="Wingdings" pitchFamily="2" charset="2"/>
              <a:buNone/>
            </a:pPr>
            <a:r>
              <a:rPr lang="en-US" b="1" dirty="0">
                <a:effectLst>
                  <a:outerShdw blurRad="38100" dist="38100" dir="2700000" algn="tl">
                    <a:srgbClr val="000000">
                      <a:alpha val="43137"/>
                    </a:srgbClr>
                  </a:outerShdw>
                </a:effectLst>
                <a:latin typeface="Arial Rounded MT Bold" pitchFamily="34" charset="0"/>
              </a:rPr>
              <a:t>                               in </a:t>
            </a:r>
          </a:p>
          <a:p>
            <a:pPr algn="l">
              <a:buFont typeface="Wingdings" pitchFamily="2" charset="2"/>
              <a:buNone/>
            </a:pPr>
            <a:r>
              <a:rPr lang="en-US" b="1" dirty="0">
                <a:effectLst>
                  <a:outerShdw blurRad="38100" dist="38100" dir="2700000" algn="tl">
                    <a:srgbClr val="000000">
                      <a:alpha val="43137"/>
                    </a:srgbClr>
                  </a:outerShdw>
                </a:effectLst>
                <a:latin typeface="Arial Rounded MT Bold" pitchFamily="34" charset="0"/>
              </a:rPr>
              <a:t>        Progressive Spiritual Warfare</a:t>
            </a:r>
          </a:p>
          <a:p>
            <a:pPr algn="l">
              <a:buFont typeface="Wingdings" pitchFamily="2" charset="2"/>
              <a:buNone/>
            </a:pPr>
            <a:endParaRPr lang="en-US" dirty="0"/>
          </a:p>
        </p:txBody>
      </p:sp>
      <p:sp>
        <p:nvSpPr>
          <p:cNvPr id="91139" name="Text Box 3"/>
          <p:cNvSpPr txBox="1">
            <a:spLocks noChangeArrowheads="1"/>
          </p:cNvSpPr>
          <p:nvPr/>
        </p:nvSpPr>
        <p:spPr bwMode="auto">
          <a:xfrm>
            <a:off x="762000" y="381000"/>
            <a:ext cx="5715000" cy="716799"/>
          </a:xfrm>
          <a:prstGeom prst="rect">
            <a:avLst/>
          </a:prstGeom>
          <a:solidFill>
            <a:srgbClr val="FFFFFF">
              <a:alpha val="64999"/>
            </a:srgbClr>
          </a:solidFill>
          <a:ln w="9525">
            <a:noFill/>
            <a:miter lim="800000"/>
            <a:headEnd/>
            <a:tailEnd/>
          </a:ln>
          <a:effectLst>
            <a:softEdge rad="50800"/>
          </a:effectLst>
        </p:spPr>
        <p:txBody>
          <a:bodyPr wrap="square">
            <a:spAutoFit/>
          </a:bodyPr>
          <a:lstStyle/>
          <a:p>
            <a:pPr lvl="1">
              <a:lnSpc>
                <a:spcPct val="125000"/>
              </a:lnSpc>
              <a:spcBef>
                <a:spcPct val="20000"/>
              </a:spcBef>
              <a:buSzPct val="95000"/>
            </a:pPr>
            <a:r>
              <a:rPr lang="en-US" sz="3600" b="1" i="0" dirty="0">
                <a:effectLst>
                  <a:outerShdw blurRad="38100" dist="38100" dir="2700000" algn="tl">
                    <a:srgbClr val="C0C0C0"/>
                  </a:outerShdw>
                </a:effectLst>
                <a:latin typeface="+mn-lt"/>
              </a:rPr>
              <a:t>David Realized that…</a:t>
            </a:r>
            <a:endParaRPr lang="en-US" sz="3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5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91138">
                                            <p:bg/>
                                          </p:spTgt>
                                        </p:tgtEl>
                                        <p:attrNameLst>
                                          <p:attrName>style.visibility</p:attrName>
                                        </p:attrNameLst>
                                      </p:cBhvr>
                                      <p:to>
                                        <p:strVal val="visible"/>
                                      </p:to>
                                    </p:set>
                                    <p:animEffect transition="in" filter="fade">
                                      <p:cBhvr>
                                        <p:cTn id="11" dur="1000"/>
                                        <p:tgtEl>
                                          <p:spTgt spid="91138">
                                            <p:bg/>
                                          </p:spTgt>
                                        </p:tgtEl>
                                      </p:cBhvr>
                                    </p:animEffect>
                                    <p:anim calcmode="lin" valueType="num">
                                      <p:cBhvr>
                                        <p:cTn id="12" dur="1000" fill="hold"/>
                                        <p:tgtEl>
                                          <p:spTgt spid="91138">
                                            <p:bg/>
                                          </p:spTgt>
                                        </p:tgtEl>
                                        <p:attrNameLst>
                                          <p:attrName>ppt_x</p:attrName>
                                        </p:attrNameLst>
                                      </p:cBhvr>
                                      <p:tavLst>
                                        <p:tav tm="0">
                                          <p:val>
                                            <p:strVal val="#ppt_x"/>
                                          </p:val>
                                        </p:tav>
                                        <p:tav tm="100000">
                                          <p:val>
                                            <p:strVal val="#ppt_x"/>
                                          </p:val>
                                        </p:tav>
                                      </p:tavLst>
                                    </p:anim>
                                    <p:anim calcmode="lin" valueType="num">
                                      <p:cBhvr>
                                        <p:cTn id="13" dur="1000" fill="hold"/>
                                        <p:tgtEl>
                                          <p:spTgt spid="91138">
                                            <p:bg/>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91138">
                                            <p:txEl>
                                              <p:pRg st="1" end="1"/>
                                            </p:txEl>
                                          </p:spTgt>
                                        </p:tgtEl>
                                        <p:attrNameLst>
                                          <p:attrName>style.visibility</p:attrName>
                                        </p:attrNameLst>
                                      </p:cBhvr>
                                      <p:to>
                                        <p:strVal val="visible"/>
                                      </p:to>
                                    </p:set>
                                    <p:animEffect transition="in" filter="fade">
                                      <p:cBhvr>
                                        <p:cTn id="16" dur="1000"/>
                                        <p:tgtEl>
                                          <p:spTgt spid="91138">
                                            <p:txEl>
                                              <p:pRg st="1" end="1"/>
                                            </p:txEl>
                                          </p:spTgt>
                                        </p:tgtEl>
                                      </p:cBhvr>
                                    </p:animEffect>
                                    <p:anim calcmode="lin" valueType="num">
                                      <p:cBhvr>
                                        <p:cTn id="17" dur="1000" fill="hold"/>
                                        <p:tgtEl>
                                          <p:spTgt spid="91138">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9113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91138">
                                            <p:txEl>
                                              <p:pRg st="2" end="2"/>
                                            </p:txEl>
                                          </p:spTgt>
                                        </p:tgtEl>
                                        <p:attrNameLst>
                                          <p:attrName>style.visibility</p:attrName>
                                        </p:attrNameLst>
                                      </p:cBhvr>
                                      <p:to>
                                        <p:strVal val="visible"/>
                                      </p:to>
                                    </p:set>
                                    <p:animEffect transition="in" filter="fade">
                                      <p:cBhvr>
                                        <p:cTn id="23" dur="1000"/>
                                        <p:tgtEl>
                                          <p:spTgt spid="91138">
                                            <p:txEl>
                                              <p:pRg st="2" end="2"/>
                                            </p:txEl>
                                          </p:spTgt>
                                        </p:tgtEl>
                                      </p:cBhvr>
                                    </p:animEffect>
                                    <p:anim calcmode="lin" valueType="num">
                                      <p:cBhvr>
                                        <p:cTn id="24" dur="1000" fill="hold"/>
                                        <p:tgtEl>
                                          <p:spTgt spid="91138">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911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nodeType="clickEffect">
                                  <p:stCondLst>
                                    <p:cond delay="0"/>
                                  </p:stCondLst>
                                  <p:childTnLst>
                                    <p:set>
                                      <p:cBhvr>
                                        <p:cTn id="29" dur="1" fill="hold">
                                          <p:stCondLst>
                                            <p:cond delay="0"/>
                                          </p:stCondLst>
                                        </p:cTn>
                                        <p:tgtEl>
                                          <p:spTgt spid="91138">
                                            <p:txEl>
                                              <p:pRg st="3" end="3"/>
                                            </p:txEl>
                                          </p:spTgt>
                                        </p:tgtEl>
                                        <p:attrNameLst>
                                          <p:attrName>style.visibility</p:attrName>
                                        </p:attrNameLst>
                                      </p:cBhvr>
                                      <p:to>
                                        <p:strVal val="visible"/>
                                      </p:to>
                                    </p:set>
                                    <p:animEffect transition="in" filter="fade">
                                      <p:cBhvr>
                                        <p:cTn id="30" dur="1000"/>
                                        <p:tgtEl>
                                          <p:spTgt spid="91138">
                                            <p:txEl>
                                              <p:pRg st="3" end="3"/>
                                            </p:txEl>
                                          </p:spTgt>
                                        </p:tgtEl>
                                      </p:cBhvr>
                                    </p:animEffect>
                                    <p:anim calcmode="lin" valueType="num">
                                      <p:cBhvr>
                                        <p:cTn id="31" dur="1000" fill="hold"/>
                                        <p:tgtEl>
                                          <p:spTgt spid="91138">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91138">
                                            <p:txEl>
                                              <p:pRg st="3" end="3"/>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iterate type="lt">
                                    <p:tmPct val="0"/>
                                  </p:iterate>
                                  <p:childTnLst>
                                    <p:set>
                                      <p:cBhvr>
                                        <p:cTn id="34" dur="1" fill="hold">
                                          <p:stCondLst>
                                            <p:cond delay="0"/>
                                          </p:stCondLst>
                                        </p:cTn>
                                        <p:tgtEl>
                                          <p:spTgt spid="91138">
                                            <p:txEl>
                                              <p:pRg st="4" end="4"/>
                                            </p:txEl>
                                          </p:spTgt>
                                        </p:tgtEl>
                                        <p:attrNameLst>
                                          <p:attrName>style.visibility</p:attrName>
                                        </p:attrNameLst>
                                      </p:cBhvr>
                                      <p:to>
                                        <p:strVal val="visible"/>
                                      </p:to>
                                    </p:set>
                                    <p:animEffect transition="in" filter="fade">
                                      <p:cBhvr>
                                        <p:cTn id="35" dur="1000"/>
                                        <p:tgtEl>
                                          <p:spTgt spid="91138">
                                            <p:txEl>
                                              <p:pRg st="4" end="4"/>
                                            </p:txEl>
                                          </p:spTgt>
                                        </p:tgtEl>
                                      </p:cBhvr>
                                    </p:animEffect>
                                    <p:anim calcmode="lin" valueType="num">
                                      <p:cBhvr>
                                        <p:cTn id="36" dur="1000" fill="hold"/>
                                        <p:tgtEl>
                                          <p:spTgt spid="9113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91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iterate type="lt">
                                    <p:tmPct val="0"/>
                                  </p:iterate>
                                  <p:childTnLst>
                                    <p:set>
                                      <p:cBhvr>
                                        <p:cTn id="41" dur="1" fill="hold">
                                          <p:stCondLst>
                                            <p:cond delay="0"/>
                                          </p:stCondLst>
                                        </p:cTn>
                                        <p:tgtEl>
                                          <p:spTgt spid="91138">
                                            <p:txEl>
                                              <p:pRg st="5" end="5"/>
                                            </p:txEl>
                                          </p:spTgt>
                                        </p:tgtEl>
                                        <p:attrNameLst>
                                          <p:attrName>style.visibility</p:attrName>
                                        </p:attrNameLst>
                                      </p:cBhvr>
                                      <p:to>
                                        <p:strVal val="visible"/>
                                      </p:to>
                                    </p:set>
                                    <p:animEffect transition="in" filter="fade">
                                      <p:cBhvr>
                                        <p:cTn id="42" dur="1000"/>
                                        <p:tgtEl>
                                          <p:spTgt spid="91138">
                                            <p:txEl>
                                              <p:pRg st="5" end="5"/>
                                            </p:txEl>
                                          </p:spTgt>
                                        </p:tgtEl>
                                      </p:cBhvr>
                                    </p:animEffect>
                                    <p:anim calcmode="lin" valueType="num">
                                      <p:cBhvr>
                                        <p:cTn id="43" dur="1000" fill="hold"/>
                                        <p:tgtEl>
                                          <p:spTgt spid="9113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91138">
                                            <p:txEl>
                                              <p:pRg st="5" end="5"/>
                                            </p:txEl>
                                          </p:spTgt>
                                        </p:tgtEl>
                                        <p:attrNameLst>
                                          <p:attrName>ppt_y</p:attrName>
                                        </p:attrNameLst>
                                      </p:cBhvr>
                                      <p:tavLst>
                                        <p:tav tm="0">
                                          <p:val>
                                            <p:strVal val="#ppt_y-.1"/>
                                          </p:val>
                                        </p:tav>
                                        <p:tav tm="100000">
                                          <p:val>
                                            <p:strVal val="#ppt_y"/>
                                          </p:val>
                                        </p:tav>
                                      </p:tavLst>
                                    </p:anim>
                                  </p:childTnLst>
                                </p:cTn>
                              </p:par>
                              <p:par>
                                <p:cTn id="45" presetID="16" presetClass="emph" presetSubtype="0" fill="hold" nodeType="withEffect">
                                  <p:stCondLst>
                                    <p:cond delay="0"/>
                                  </p:stCondLst>
                                  <p:iterate type="lt">
                                    <p:tmPct val="4000"/>
                                  </p:iterate>
                                  <p:childTnLst>
                                    <p:set>
                                      <p:cBhvr override="childStyle">
                                        <p:cTn id="46" dur="500" fill="hold"/>
                                        <p:tgtEl>
                                          <p:spTgt spid="91138">
                                            <p:txEl>
                                              <p:pRg st="5" end="5"/>
                                            </p:txEl>
                                          </p:spTgt>
                                        </p:tgtEl>
                                        <p:attrNameLst>
                                          <p:attrName>style.color</p:attrName>
                                        </p:attrNameLst>
                                      </p:cBhvr>
                                      <p:to>
                                        <p:clrVal>
                                          <a:srgbClr val="D33015"/>
                                        </p:clrVal>
                                      </p:to>
                                    </p:set>
                                    <p:set>
                                      <p:cBhvr>
                                        <p:cTn id="47" dur="500" fill="hold"/>
                                        <p:tgtEl>
                                          <p:spTgt spid="91138">
                                            <p:txEl>
                                              <p:pRg st="5" end="5"/>
                                            </p:txEl>
                                          </p:spTgt>
                                        </p:tgtEl>
                                        <p:attrNameLst>
                                          <p:attrName>fillcolor</p:attrName>
                                        </p:attrNameLst>
                                      </p:cBhvr>
                                      <p:to>
                                        <p:clrVal>
                                          <a:srgbClr val="D33015"/>
                                        </p:clrVal>
                                      </p:to>
                                    </p:set>
                                    <p:set>
                                      <p:cBhvr>
                                        <p:cTn id="48" dur="500" fill="hold"/>
                                        <p:tgtEl>
                                          <p:spTgt spid="91138">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066800" y="152400"/>
            <a:ext cx="7620000" cy="1143000"/>
          </a:xfrm>
          <a:solidFill>
            <a:srgbClr val="FFFFFF">
              <a:alpha val="64999"/>
            </a:srgbClr>
          </a:solidFill>
        </p:spPr>
        <p:txBody>
          <a:bodyPr/>
          <a:lstStyle/>
          <a:p>
            <a:r>
              <a:rPr lang="en-US" sz="3600" dirty="0">
                <a:effectLst>
                  <a:outerShdw blurRad="38100" dist="38100" dir="2700000" algn="tl">
                    <a:srgbClr val="000000">
                      <a:alpha val="43137"/>
                    </a:srgbClr>
                  </a:outerShdw>
                </a:effectLst>
                <a:latin typeface="+mn-lt"/>
              </a:rPr>
              <a:t>He Fought an Opponent that… </a:t>
            </a:r>
            <a:br>
              <a:rPr lang="en-US" sz="3600" dirty="0">
                <a:effectLst>
                  <a:outerShdw blurRad="38100" dist="38100" dir="2700000" algn="tl">
                    <a:srgbClr val="000000">
                      <a:alpha val="43137"/>
                    </a:srgbClr>
                  </a:outerShdw>
                </a:effectLst>
                <a:latin typeface="+mn-lt"/>
              </a:rPr>
            </a:br>
            <a:r>
              <a:rPr lang="en-US" sz="3600" dirty="0">
                <a:effectLst>
                  <a:outerShdw blurRad="38100" dist="38100" dir="2700000" algn="tl">
                    <a:srgbClr val="000000">
                      <a:alpha val="43137"/>
                    </a:srgbClr>
                  </a:outerShdw>
                </a:effectLst>
                <a:latin typeface="+mn-lt"/>
              </a:rPr>
              <a:t> …Refused to Quit</a:t>
            </a:r>
            <a:r>
              <a:rPr lang="en-US" sz="2800" dirty="0">
                <a:effectLst>
                  <a:outerShdw blurRad="38100" dist="38100" dir="2700000" algn="tl">
                    <a:srgbClr val="000000">
                      <a:alpha val="43137"/>
                    </a:srgbClr>
                  </a:outerShdw>
                </a:effectLst>
                <a:latin typeface="+mn-lt"/>
              </a:rPr>
              <a:t>  </a:t>
            </a:r>
          </a:p>
        </p:txBody>
      </p:sp>
      <p:sp>
        <p:nvSpPr>
          <p:cNvPr id="4099" name="Rectangle 3"/>
          <p:cNvSpPr>
            <a:spLocks noGrp="1" noChangeArrowheads="1"/>
          </p:cNvSpPr>
          <p:nvPr>
            <p:ph type="subTitle" idx="1"/>
          </p:nvPr>
        </p:nvSpPr>
        <p:spPr>
          <a:xfrm>
            <a:off x="304800" y="1600200"/>
            <a:ext cx="8458200" cy="2895600"/>
          </a:xfrm>
          <a:solidFill>
            <a:srgbClr val="FFFFFF">
              <a:alpha val="64999"/>
            </a:srgbClr>
          </a:solidFill>
        </p:spPr>
        <p:txBody>
          <a:bodyPr/>
          <a:lstStyle/>
          <a:p>
            <a:r>
              <a:rPr lang="en-US" b="1" u="sng" dirty="0">
                <a:effectLst>
                  <a:outerShdw blurRad="38100" dist="38100" dir="2700000" algn="tl">
                    <a:srgbClr val="000000">
                      <a:alpha val="43137"/>
                    </a:srgbClr>
                  </a:outerShdw>
                </a:effectLst>
              </a:rPr>
              <a:t>Life Lessons in Spiritual Warfare</a:t>
            </a:r>
          </a:p>
          <a:p>
            <a:r>
              <a:rPr lang="en-US" b="1" dirty="0">
                <a:effectLst>
                  <a:outerShdw blurRad="38100" dist="38100" dir="2700000" algn="tl">
                    <a:srgbClr val="000000">
                      <a:alpha val="43137"/>
                    </a:srgbClr>
                  </a:outerShdw>
                </a:effectLst>
              </a:rPr>
              <a:t>As Long as there is Life In You…</a:t>
            </a:r>
          </a:p>
          <a:p>
            <a:r>
              <a:rPr lang="en-US" b="1" dirty="0">
                <a:effectLst>
                  <a:outerShdw blurRad="38100" dist="38100" dir="2700000" algn="tl">
                    <a:srgbClr val="000000">
                      <a:alpha val="43137"/>
                    </a:srgbClr>
                  </a:outerShdw>
                </a:effectLst>
              </a:rPr>
              <a:t>…there will be a Fight For You</a:t>
            </a:r>
            <a:r>
              <a:rPr lang="en-US" dirty="0">
                <a:effectLst>
                  <a:outerShdw blurRad="38100" dist="38100" dir="2700000" algn="tl">
                    <a:srgbClr val="000000">
                      <a:alpha val="43137"/>
                    </a:srgbClr>
                  </a:outerShdw>
                </a:effectLst>
              </a:rPr>
              <a:t> </a:t>
            </a:r>
          </a:p>
          <a:p>
            <a:r>
              <a:rPr lang="en-US" b="1" dirty="0">
                <a:effectLst>
                  <a:outerShdw blurRad="38100" dist="38100" dir="2700000" algn="tl">
                    <a:srgbClr val="000000">
                      <a:alpha val="43137"/>
                    </a:srgbClr>
                  </a:outerShdw>
                </a:effectLst>
              </a:rPr>
              <a:t>Satan Won’t Quit</a:t>
            </a:r>
          </a:p>
          <a:p>
            <a:r>
              <a:rPr lang="en-US" b="1" dirty="0">
                <a:effectLst>
                  <a:outerShdw blurRad="38100" dist="38100" dir="2700000" algn="tl">
                    <a:srgbClr val="000000">
                      <a:alpha val="43137"/>
                    </a:srgbClr>
                  </a:outerShdw>
                </a:effectLst>
              </a:rPr>
              <a:t>But… </a:t>
            </a:r>
          </a:p>
        </p:txBody>
      </p:sp>
    </p:spTree>
  </p:cSld>
  <p:clrMapOvr>
    <a:masterClrMapping/>
  </p:clrMapOvr>
  <mc:AlternateContent xmlns:mc="http://schemas.openxmlformats.org/markup-compatibility/2006" xmlns:p14="http://schemas.microsoft.com/office/powerpoint/2010/main">
    <mc:Choice Requires="p14">
      <p:transition spd="slow" p14:dur="6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bg/>
                                          </p:spTgt>
                                        </p:tgtEl>
                                        <p:attrNameLst>
                                          <p:attrName>style.visibility</p:attrName>
                                        </p:attrNameLst>
                                      </p:cBhvr>
                                      <p:to>
                                        <p:strVal val="visible"/>
                                      </p:to>
                                    </p:set>
                                    <p:animEffect transition="in" filter="fade">
                                      <p:cBhvr>
                                        <p:cTn id="14" dur="500"/>
                                        <p:tgtEl>
                                          <p:spTgt spid="4099">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099">
                                            <p:txEl>
                                              <p:pRg st="0" end="0"/>
                                            </p:txEl>
                                          </p:spTgt>
                                        </p:tgtEl>
                                        <p:attrNameLst>
                                          <p:attrName>style.visibility</p:attrName>
                                        </p:attrNameLst>
                                      </p:cBhvr>
                                      <p:to>
                                        <p:strVal val="visible"/>
                                      </p:to>
                                    </p:set>
                                    <p:animEffect transition="in" filter="fade">
                                      <p:cBhvr>
                                        <p:cTn id="17" dur="500"/>
                                        <p:tgtEl>
                                          <p:spTgt spid="40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1" end="1"/>
                                            </p:txEl>
                                          </p:spTgt>
                                        </p:tgtEl>
                                        <p:attrNameLst>
                                          <p:attrName>style.visibility</p:attrName>
                                        </p:attrNameLst>
                                      </p:cBhvr>
                                      <p:to>
                                        <p:strVal val="visible"/>
                                      </p:to>
                                    </p:set>
                                    <p:animEffect transition="in" filter="fade">
                                      <p:cBhvr>
                                        <p:cTn id="22" dur="500"/>
                                        <p:tgtEl>
                                          <p:spTgt spid="4099">
                                            <p:txEl>
                                              <p:pRg st="1" end="1"/>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099">
                                            <p:txEl>
                                              <p:pRg st="2" end="2"/>
                                            </p:txEl>
                                          </p:spTgt>
                                        </p:tgtEl>
                                        <p:attrNameLst>
                                          <p:attrName>style.visibility</p:attrName>
                                        </p:attrNameLst>
                                      </p:cBhvr>
                                      <p:to>
                                        <p:strVal val="visible"/>
                                      </p:to>
                                    </p:set>
                                    <p:animEffect transition="in" filter="fade">
                                      <p:cBhvr>
                                        <p:cTn id="26" dur="500"/>
                                        <p:tgtEl>
                                          <p:spTgt spid="409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099">
                                            <p:txEl>
                                              <p:pRg st="3" end="3"/>
                                            </p:txEl>
                                          </p:spTgt>
                                        </p:tgtEl>
                                        <p:attrNameLst>
                                          <p:attrName>style.visibility</p:attrName>
                                        </p:attrNameLst>
                                      </p:cBhvr>
                                      <p:to>
                                        <p:strVal val="visible"/>
                                      </p:to>
                                    </p:set>
                                    <p:animEffect transition="in" filter="fade">
                                      <p:cBhvr>
                                        <p:cTn id="31" dur="500"/>
                                        <p:tgtEl>
                                          <p:spTgt spid="4099">
                                            <p:txEl>
                                              <p:pRg st="3" end="3"/>
                                            </p:txEl>
                                          </p:spTgt>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4099">
                                            <p:txEl>
                                              <p:pRg st="4" end="4"/>
                                            </p:txEl>
                                          </p:spTgt>
                                        </p:tgtEl>
                                        <p:attrNameLst>
                                          <p:attrName>style.visibility</p:attrName>
                                        </p:attrNameLst>
                                      </p:cBhvr>
                                      <p:to>
                                        <p:strVal val="visible"/>
                                      </p:to>
                                    </p:set>
                                    <p:animEffect transition="in" filter="fade">
                                      <p:cBhvr>
                                        <p:cTn id="35"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uiExpand="1" build="p" animBg="1"/>
    </p:bldLst>
  </p:timing>
</p:sld>
</file>

<file path=ppt/theme/theme1.xml><?xml version="1.0" encoding="utf-8"?>
<a:theme xmlns:a="http://schemas.openxmlformats.org/drawingml/2006/main" name="SpiritualWarfare1">
  <a:themeElements>
    <a:clrScheme name="">
      <a:dk1>
        <a:srgbClr val="000000"/>
      </a:dk1>
      <a:lt1>
        <a:srgbClr val="908657"/>
      </a:lt1>
      <a:dk2>
        <a:srgbClr val="000000"/>
      </a:dk2>
      <a:lt2>
        <a:srgbClr val="000000"/>
      </a:lt2>
      <a:accent1>
        <a:srgbClr val="46030B"/>
      </a:accent1>
      <a:accent2>
        <a:srgbClr val="604E37"/>
      </a:accent2>
      <a:accent3>
        <a:srgbClr val="C6C3B4"/>
      </a:accent3>
      <a:accent4>
        <a:srgbClr val="000000"/>
      </a:accent4>
      <a:accent5>
        <a:srgbClr val="B0AAAA"/>
      </a:accent5>
      <a:accent6>
        <a:srgbClr val="564631"/>
      </a:accent6>
      <a:hlink>
        <a:srgbClr val="A77E1F"/>
      </a:hlink>
      <a:folHlink>
        <a:srgbClr val="F2D77D"/>
      </a:folHlink>
    </a:clrScheme>
    <a:fontScheme name="SpiritualWarfare1">
      <a:majorFont>
        <a:latin typeface="B Helvetica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SpiritualWarfare1 1">
        <a:dk1>
          <a:srgbClr val="000000"/>
        </a:dk1>
        <a:lt1>
          <a:srgbClr val="EAEAEA"/>
        </a:lt1>
        <a:dk2>
          <a:srgbClr val="819E81"/>
        </a:dk2>
        <a:lt2>
          <a:srgbClr val="FFCC66"/>
        </a:lt2>
        <a:accent1>
          <a:srgbClr val="727DE0"/>
        </a:accent1>
        <a:accent2>
          <a:srgbClr val="D54F41"/>
        </a:accent2>
        <a:accent3>
          <a:srgbClr val="C1CCC1"/>
        </a:accent3>
        <a:accent4>
          <a:srgbClr val="C8C8C8"/>
        </a:accent4>
        <a:accent5>
          <a:srgbClr val="BCBFED"/>
        </a:accent5>
        <a:accent6>
          <a:srgbClr val="C1473A"/>
        </a:accent6>
        <a:hlink>
          <a:srgbClr val="003300"/>
        </a:hlink>
        <a:folHlink>
          <a:srgbClr val="663300"/>
        </a:folHlink>
      </a:clrScheme>
      <a:clrMap bg1="dk2" tx1="lt1" bg2="dk1" tx2="lt2" accent1="accent1" accent2="accent2" accent3="accent3" accent4="accent4" accent5="accent5" accent6="accent6" hlink="hlink" folHlink="folHlink"/>
    </a:extraClrScheme>
    <a:extraClrScheme>
      <a:clrScheme name="SpiritualWarfare1 2">
        <a:dk1>
          <a:srgbClr val="000000"/>
        </a:dk1>
        <a:lt1>
          <a:srgbClr val="E9E2B6"/>
        </a:lt1>
        <a:dk2>
          <a:srgbClr val="996600"/>
        </a:dk2>
        <a:lt2>
          <a:srgbClr val="786950"/>
        </a:lt2>
        <a:accent1>
          <a:srgbClr val="727DE0"/>
        </a:accent1>
        <a:accent2>
          <a:srgbClr val="D54F41"/>
        </a:accent2>
        <a:accent3>
          <a:srgbClr val="F2EED7"/>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
      <a:clrScheme name="SpiritualWarfare1 3">
        <a:dk1>
          <a:srgbClr val="000000"/>
        </a:dk1>
        <a:lt1>
          <a:srgbClr val="FFFFFF"/>
        </a:lt1>
        <a:dk2>
          <a:srgbClr val="000000"/>
        </a:dk2>
        <a:lt2>
          <a:srgbClr val="5F5F5F"/>
        </a:lt2>
        <a:accent1>
          <a:srgbClr val="CBCBCB"/>
        </a:accent1>
        <a:accent2>
          <a:srgbClr val="808080"/>
        </a:accent2>
        <a:accent3>
          <a:srgbClr val="FFFFFF"/>
        </a:accent3>
        <a:accent4>
          <a:srgbClr val="000000"/>
        </a:accent4>
        <a:accent5>
          <a:srgbClr val="E2E2E2"/>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piritualWarfare1 4">
        <a:dk1>
          <a:srgbClr val="000000"/>
        </a:dk1>
        <a:lt1>
          <a:srgbClr val="EAEAEA"/>
        </a:lt1>
        <a:dk2>
          <a:srgbClr val="BC6262"/>
        </a:dk2>
        <a:lt2>
          <a:srgbClr val="FFCC66"/>
        </a:lt2>
        <a:accent1>
          <a:srgbClr val="727DE0"/>
        </a:accent1>
        <a:accent2>
          <a:srgbClr val="D54F41"/>
        </a:accent2>
        <a:accent3>
          <a:srgbClr val="DAB7B7"/>
        </a:accent3>
        <a:accent4>
          <a:srgbClr val="C8C8C8"/>
        </a:accent4>
        <a:accent5>
          <a:srgbClr val="BCBFED"/>
        </a:accent5>
        <a:accent6>
          <a:srgbClr val="C1473A"/>
        </a:accent6>
        <a:hlink>
          <a:srgbClr val="000066"/>
        </a:hlink>
        <a:folHlink>
          <a:srgbClr val="FFFF99"/>
        </a:folHlink>
      </a:clrScheme>
      <a:clrMap bg1="dk2" tx1="lt1" bg2="dk1" tx2="lt2" accent1="accent1" accent2="accent2" accent3="accent3" accent4="accent4" accent5="accent5" accent6="accent6" hlink="hlink" folHlink="folHlink"/>
    </a:extraClrScheme>
    <a:extraClrScheme>
      <a:clrScheme name="SpiritualWarfare1 5">
        <a:dk1>
          <a:srgbClr val="000000"/>
        </a:dk1>
        <a:lt1>
          <a:srgbClr val="EAEAEA"/>
        </a:lt1>
        <a:dk2>
          <a:srgbClr val="5C74A4"/>
        </a:dk2>
        <a:lt2>
          <a:srgbClr val="FFCC99"/>
        </a:lt2>
        <a:accent1>
          <a:srgbClr val="727DE0"/>
        </a:accent1>
        <a:accent2>
          <a:srgbClr val="D54F41"/>
        </a:accent2>
        <a:accent3>
          <a:srgbClr val="B5BCCF"/>
        </a:accent3>
        <a:accent4>
          <a:srgbClr val="C8C8C8"/>
        </a:accent4>
        <a:accent5>
          <a:srgbClr val="BCBFED"/>
        </a:accent5>
        <a:accent6>
          <a:srgbClr val="C1473A"/>
        </a:accent6>
        <a:hlink>
          <a:srgbClr val="FFFFCC"/>
        </a:hlink>
        <a:folHlink>
          <a:srgbClr val="CC9900"/>
        </a:folHlink>
      </a:clrScheme>
      <a:clrMap bg1="dk2" tx1="lt1" bg2="dk1" tx2="lt2" accent1="accent1" accent2="accent2" accent3="accent3" accent4="accent4" accent5="accent5" accent6="accent6" hlink="hlink" folHlink="folHlink"/>
    </a:extraClrScheme>
    <a:extraClrScheme>
      <a:clrScheme name="SpiritualWarfare1 6">
        <a:dk1>
          <a:srgbClr val="000000"/>
        </a:dk1>
        <a:lt1>
          <a:srgbClr val="EAEAEA"/>
        </a:lt1>
        <a:dk2>
          <a:srgbClr val="996600"/>
        </a:dk2>
        <a:lt2>
          <a:srgbClr val="FFCC99"/>
        </a:lt2>
        <a:accent1>
          <a:srgbClr val="727DE0"/>
        </a:accent1>
        <a:accent2>
          <a:srgbClr val="D54F41"/>
        </a:accent2>
        <a:accent3>
          <a:srgbClr val="CAB8AA"/>
        </a:accent3>
        <a:accent4>
          <a:srgbClr val="C8C8C8"/>
        </a:accent4>
        <a:accent5>
          <a:srgbClr val="BCBFED"/>
        </a:accent5>
        <a:accent6>
          <a:srgbClr val="C1473A"/>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A_Conquering_Faith</Template>
  <TotalTime>10065</TotalTime>
  <Words>1768</Words>
  <Application>Microsoft Office PowerPoint</Application>
  <PresentationFormat>On-screen Show (4:3)</PresentationFormat>
  <Paragraphs>182</Paragraphs>
  <Slides>39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Rounded MT Bold</vt:lpstr>
      <vt:lpstr>B Helvetica Bold</vt:lpstr>
      <vt:lpstr>Calibri</vt:lpstr>
      <vt:lpstr>Courier New</vt:lpstr>
      <vt:lpstr>Open Sans</vt:lpstr>
      <vt:lpstr>Viner Hand ITC</vt:lpstr>
      <vt:lpstr>Wingdings</vt:lpstr>
      <vt:lpstr>SpiritualWarfare1</vt:lpstr>
      <vt:lpstr>PowerPoint Presentation</vt:lpstr>
      <vt:lpstr>PowerPoint Presentation</vt:lpstr>
      <vt:lpstr>Just When You Thought it was Over  </vt:lpstr>
      <vt:lpstr>Giants</vt:lpstr>
      <vt:lpstr>David is Near the End of His Ministry</vt:lpstr>
      <vt:lpstr>David is near the End of His Ministry</vt:lpstr>
      <vt:lpstr>PowerPoint Presentation</vt:lpstr>
      <vt:lpstr>PowerPoint Presentation</vt:lpstr>
      <vt:lpstr>He Fought an Opponent that…   …Refused to Quit  </vt:lpstr>
      <vt:lpstr>He Fought an Opponent that…   …Refused to Quit  </vt:lpstr>
      <vt:lpstr>Convenient Season </vt:lpstr>
      <vt:lpstr>He Fought an Opponent that…                 …Refused to Quit  </vt:lpstr>
      <vt:lpstr>PowerPoint Presentation</vt:lpstr>
      <vt:lpstr>PowerPoint Presentation</vt:lpstr>
      <vt:lpstr>PowerPoint Presentation</vt:lpstr>
      <vt:lpstr>Three Things about Trials</vt:lpstr>
      <vt:lpstr>He Fought an Opponent that…  …Refused to Quit  </vt:lpstr>
      <vt:lpstr>He Fought an Opponent that…  …Refused to Quit  </vt:lpstr>
      <vt:lpstr>He Fought an Opponent that…  …Refused to Quit  </vt:lpstr>
      <vt:lpstr>He Fought an Opponent that…  …Refused to Quit  </vt:lpstr>
      <vt:lpstr>He Fought an Opponent that…  …Refused to Quit  </vt:lpstr>
      <vt:lpstr>He Fought an Opponent that…  …Refused to Quit  </vt:lpstr>
      <vt:lpstr>PowerPoint Presentation</vt:lpstr>
      <vt:lpstr>PowerPoint Presentation</vt:lpstr>
      <vt:lpstr>II. He Could not Trust in the…       …Arm of the Flesh (15-16)</vt:lpstr>
      <vt:lpstr>II. He Could not Trust in the…       …Arm of the Flesh (15-16)</vt:lpstr>
      <vt:lpstr>III. We Need Each Other…        …Can’t Go It Alone (17)</vt:lpstr>
      <vt:lpstr>III. We Need Each Other…        …Can’t Go It Alone (17)</vt:lpstr>
      <vt:lpstr>IV. When One Falls in Battle…        …Keep in the Fight (17) </vt:lpstr>
      <vt:lpstr>V. Giants Still Fall </vt:lpstr>
      <vt:lpstr>V. Giants Still Fall </vt:lpstr>
      <vt:lpstr>V. Giants Still Fall </vt:lpstr>
      <vt:lpstr>V. Giants Still Fall </vt:lpstr>
      <vt:lpstr>PowerPoint Presentation</vt:lpstr>
      <vt:lpstr>PowerPoint Presentation</vt:lpstr>
      <vt:lpstr>PowerPoint Presentation</vt:lpstr>
      <vt:lpstr>PowerPoint Presentation</vt:lpstr>
      <vt:lpstr>PowerPoint Presentation</vt:lpstr>
      <vt:lpstr>David is near the End of his ministry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Still Fall- pt1</dc:title>
  <dc:creator>David Linton</dc:creator>
  <cp:lastModifiedBy>David Linton</cp:lastModifiedBy>
  <cp:revision>284</cp:revision>
  <dcterms:created xsi:type="dcterms:W3CDTF">2007-01-04T20:24:30Z</dcterms:created>
  <dcterms:modified xsi:type="dcterms:W3CDTF">2022-10-02T12:07:43Z</dcterms:modified>
</cp:coreProperties>
</file>