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78" r:id="rId5"/>
    <p:sldId id="257" r:id="rId6"/>
    <p:sldId id="284" r:id="rId7"/>
    <p:sldId id="259" r:id="rId8"/>
    <p:sldId id="285" r:id="rId9"/>
    <p:sldId id="261" r:id="rId10"/>
    <p:sldId id="262" r:id="rId11"/>
    <p:sldId id="263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9903"/>
            <a:ext cx="11661914" cy="1099929"/>
          </a:xfrm>
          <a:solidFill>
            <a:schemeClr val="bg1">
              <a:alpha val="9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Allow Yourself to Become Caught Up in the Other Person’s Emotional Outbursts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4886"/>
            <a:ext cx="12192000" cy="295275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Someone is Ranting, or Worse, You Have the Right to Get Up/ Leave.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Remember: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Emotions are Highly Contagious,  You Could Become Angry, Too.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the Conscious Effort to Remain Calm (Proverbs 22:24, 25)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24Make no friendship with an angry man, And with a furious man do not go, 25Lest you learn his ways And set a snare for your soul.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>
            <a:fillRect/>
          </a:stretch>
        </p:blipFill>
        <p:spPr bwMode="auto">
          <a:xfrm>
            <a:off x="2667000" y="182562"/>
            <a:ext cx="6858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70" y="1066800"/>
            <a:ext cx="4738916" cy="2449285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Dealing With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Difficult People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Pt 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3530" y="3824422"/>
            <a:ext cx="2809874" cy="48418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2:3-4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00401" y="244392"/>
            <a:ext cx="2110771" cy="402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190" y="244392"/>
            <a:ext cx="2442913" cy="402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November 6, 2022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6542" y="1066800"/>
            <a:ext cx="2704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“Don’ts”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99" y="297890"/>
            <a:ext cx="8765801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Know People Who…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…Remind You of This?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29000"/>
            <a:ext cx="5948363" cy="3121211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All Have Them…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…in Our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Can’t Always Avoid…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..but Can Learn How to Handle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57713"/>
            <a:ext cx="11201400" cy="250028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of Us Can Be Grumpy &amp; Difficult to Deal With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Time to Time We Will…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…Encounter Folks Who Behave in the Same Way, or Worse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When You to Deal With Difficult People (And You Will)…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…The Following Tips Should Help: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14" y="903514"/>
            <a:ext cx="7630886" cy="4561115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Difficult People Are a Part of Life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Always Avoid them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Don’t Deal w- Them Correctly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Will Sap Your Energy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Weigh You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Dealt With Correctly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Will Be Bettered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5" y="0"/>
            <a:ext cx="11299371" cy="808381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Check Self - Don’t Be the One Being Difficult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035800" y="725369"/>
            <a:ext cx="9563100" cy="8083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Try to Change the Other Person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533750"/>
            <a:ext cx="7010401" cy="53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799" y="1502233"/>
            <a:ext cx="7184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That's why we can be so sure that every detail in our lives of love for God is worked into something good. -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 (MSG) 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5" y="304120"/>
            <a:ext cx="70104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4" y="304120"/>
            <a:ext cx="7010401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0084" y="30412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Jeremiah 29:11 (MSG)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aseline="30000" dirty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 I know what I'm doing. I have it all planned out—plans to take care of you, not abandon you, plans to give you the future you hope for.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1" y="5834270"/>
            <a:ext cx="3933825" cy="80838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Lecture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67123"/>
            <a:ext cx="11812657" cy="343689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Lectures Can Turn Into Nagging; Building Walls Instead of Bridges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Since Nagging Usually Creates More Problems Than It Solves…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…Save Your Breath.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15:1,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soft answer turns away wrath, But a harsh word stirs up anger.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21:9,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Better to dwell in a corner of a housetop, Than in a house shared with a contentious woman (or man)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271"/>
            <a:ext cx="12192000" cy="80838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Not Protect Them from Consequences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19201"/>
            <a:ext cx="11661914" cy="522446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Protect Other People From Their Consequences…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Doing Them A Disservice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Becoming An Enabler.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Most People Don’t Learn New Behaviors Until…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…The Old Behaviors Stop Working,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12:5-6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And you have forgotten the exhortation which speaks to you as to sons: “My son, do not despise the chastening of the LORD, Nor be discouraged when you are rebuked by Him; 6 For whom the LORD loves He chastens, And scourges every son whom He receives.”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2425</Words>
  <Application>WPS Presentation</Application>
  <PresentationFormat>Widescreen</PresentationFormat>
  <Paragraphs>72</Paragraphs>
  <Slides>11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SimSun</vt:lpstr>
      <vt:lpstr>Wingdings</vt:lpstr>
      <vt:lpstr>Arial Rounded MT Bold</vt:lpstr>
      <vt:lpstr>Amasis MT Pro Black</vt:lpstr>
      <vt:lpstr>Lapsus Pro (theguybrush.com)</vt:lpstr>
      <vt:lpstr>Arial Unicode MS</vt:lpstr>
      <vt:lpstr>Times New Roman</vt:lpstr>
      <vt:lpstr>Courier New</vt:lpstr>
      <vt:lpstr>Calibri</vt:lpstr>
      <vt:lpstr>Microsoft YaHei</vt:lpstr>
      <vt:lpstr>Arial Unicode MS</vt:lpstr>
      <vt:lpstr>Calibri Light</vt:lpstr>
      <vt:lpstr>Helvetica</vt:lpstr>
      <vt:lpstr>Baskerville Old Face</vt:lpstr>
      <vt:lpstr>Lato</vt:lpstr>
      <vt:lpstr>Heebo</vt:lpstr>
      <vt:lpstr>Ezra SIL</vt:lpstr>
      <vt:lpstr>Open Sans</vt:lpstr>
      <vt:lpstr>Symbol</vt:lpstr>
      <vt:lpstr>Usuazi Hosomozi</vt:lpstr>
      <vt:lpstr>Office Theme</vt:lpstr>
      <vt:lpstr>PowerPoint 演示文稿</vt:lpstr>
      <vt:lpstr>Dealing With  Difficult People Pt 2</vt:lpstr>
      <vt:lpstr>How Many Know People Who…               …Remind You of This?</vt:lpstr>
      <vt:lpstr>PowerPoint 演示文稿</vt:lpstr>
      <vt:lpstr>PowerPoint 演示文稿</vt:lpstr>
      <vt:lpstr>Check Self - Don’t Be the One Being Difficult</vt:lpstr>
      <vt:lpstr>PowerPoint 演示文稿</vt:lpstr>
      <vt:lpstr>Don’t Lecture</vt:lpstr>
      <vt:lpstr>Do Not Protect Them from Consequences</vt:lpstr>
      <vt:lpstr>Don’t Allow Yourself to Become Caught Up in the Other Person’s Emotional Outbursts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DIFFICULT PEOPLE</dc:title>
  <dc:creator>David Linton</dc:creator>
  <cp:lastModifiedBy>edwar</cp:lastModifiedBy>
  <cp:revision>164</cp:revision>
  <dcterms:created xsi:type="dcterms:W3CDTF">2017-06-19T17:30:00Z</dcterms:created>
  <dcterms:modified xsi:type="dcterms:W3CDTF">2022-11-06T20:00:40Z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40CD3A22D38943E39064D4E6813F2355</vt:lpwstr>
  </property>
  <property fmtid="{D5CDD505-2E9C-101B-9397-08002B2CF9AE}" pid="3" name="KSOProductBuildVer">
    <vt:lpwstr>1033-11.2.0.11380</vt:lpwstr>
  </property>
</Properties>
</file>