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31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2597-786F-4814-B10A-E530BED98C5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F77B3-CCBB-4A76-8391-5A448FB77A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2C2802-1E78-4250-9FAE-6E74344459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C91F71-9383-4D1F-BA8A-A7551A62C3F9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2417233"/>
            <a:ext cx="9437914" cy="2023533"/>
          </a:xfrm>
          <a:solidFill>
            <a:schemeClr val="tx1">
              <a:alpha val="7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Power of Thanksgiving</a:t>
            </a:r>
            <a:endParaRPr lang="en-US" sz="5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Luke 17:11-19</a:t>
            </a:r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199574" y="698927"/>
            <a:ext cx="11359199" cy="54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Power of Trouble  (11-13)</a:t>
            </a:r>
            <a:endParaRPr kumimoji="0" lang="en-US" altLang="en-US" sz="2800" b="1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Power of His Word  (14)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“go show yourselves to priest.”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Power of Faith in His Word (14)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“as they went cleansed..”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lnSpc>
                <a:spcPct val="15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Power of Thanksgiving (15-19)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(17)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“..where are the nine?”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-too many caught up in 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Gift –vs- Giver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(15)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“..turned back” </a:t>
            </a:r>
            <a:endParaRPr kumimoji="0" lang="en-US" altLang="en-US" sz="2800" b="0" i="1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Use the Same Intensity w- Thanksgiving as w- Asking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0</TotalTime>
  <Words>370</Words>
  <Application>WPS Presentation</Application>
  <PresentationFormat>Widescreen</PresentationFormat>
  <Paragraphs>11</Paragraphs>
  <Slides>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Symbol</vt:lpstr>
      <vt:lpstr>Arial Rounded MT Bold</vt:lpstr>
      <vt:lpstr>Liberation Serif</vt:lpstr>
      <vt:lpstr>Segoe UI</vt:lpstr>
      <vt:lpstr>Tahoma</vt:lpstr>
      <vt:lpstr>Century Gothic</vt:lpstr>
      <vt:lpstr>Microsoft YaHei</vt:lpstr>
      <vt:lpstr>Arial Unicode MS</vt:lpstr>
      <vt:lpstr>Calibri</vt:lpstr>
      <vt:lpstr>Times New Roman</vt:lpstr>
      <vt:lpstr>Ezra SIL</vt:lpstr>
      <vt:lpstr>Slice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46</cp:revision>
  <dcterms:created xsi:type="dcterms:W3CDTF">2016-09-17T17:15:00Z</dcterms:created>
  <dcterms:modified xsi:type="dcterms:W3CDTF">2022-11-27T21:49:08Z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3985399947CB4AE9BB7F714229508321</vt:lpwstr>
  </property>
  <property fmtid="{D5CDD505-2E9C-101B-9397-08002B2CF9AE}" pid="3" name="KSOProductBuildVer">
    <vt:lpwstr>1033-11.2.0.11417</vt:lpwstr>
  </property>
</Properties>
</file>