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 id="2147483662" r:id="rId4"/>
    <p:sldMasterId id="2147483674" r:id="rId5"/>
    <p:sldMasterId id="2147483686" r:id="rId6"/>
  </p:sldMasterIdLst>
  <p:notesMasterIdLst>
    <p:notesMasterId r:id="rId13"/>
  </p:notesMasterIdLst>
  <p:sldIdLst>
    <p:sldId id="673" r:id="rId7"/>
    <p:sldId id="649" r:id="rId8"/>
    <p:sldId id="650" r:id="rId9"/>
    <p:sldId id="675" r:id="rId10"/>
    <p:sldId id="318" r:id="rId11"/>
    <p:sldId id="256" r:id="rId12"/>
    <p:sldId id="674" r:id="rId14"/>
    <p:sldId id="702" r:id="rId15"/>
    <p:sldId id="257" r:id="rId16"/>
    <p:sldId id="258" r:id="rId17"/>
    <p:sldId id="259" r:id="rId18"/>
    <p:sldId id="260" r:id="rId19"/>
    <p:sldId id="278" r:id="rId20"/>
    <p:sldId id="261" r:id="rId21"/>
    <p:sldId id="262" r:id="rId22"/>
    <p:sldId id="263" r:id="rId23"/>
    <p:sldId id="264" r:id="rId24"/>
    <p:sldId id="270" r:id="rId25"/>
    <p:sldId id="279" r:id="rId26"/>
    <p:sldId id="271" r:id="rId27"/>
    <p:sldId id="272" r:id="rId28"/>
    <p:sldId id="280" r:id="rId29"/>
    <p:sldId id="265" r:id="rId30"/>
    <p:sldId id="266" r:id="rId31"/>
    <p:sldId id="267" r:id="rId32"/>
    <p:sldId id="268" r:id="rId33"/>
    <p:sldId id="273" r:id="rId34"/>
    <p:sldId id="269" r:id="rId35"/>
    <p:sldId id="277" r:id="rId36"/>
    <p:sldId id="274" r:id="rId37"/>
    <p:sldId id="275" r:id="rId38"/>
    <p:sldId id="276" r:id="rId3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8" d="100"/>
          <a:sy n="98" d="100"/>
        </p:scale>
        <p:origin x="3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notesMaster" Target="notesMasters/notesMaster1.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9E1F41-26CE-4FB2-A63F-8F82C2FA13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9E1F41-26CE-4FB2-A63F-8F82C2FA13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9E1F41-26CE-4FB2-A63F-8F82C2FA13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D9E1F41-26CE-4FB2-A63F-8F82C2FA13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922F70-B34F-43C9-85E1-C1B932B3EC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7922F70-B34F-43C9-85E1-C1B932B3EC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shade val="82000"/>
                  </a:schemeClr>
                </a:solidFill>
              </a:defRPr>
            </a:lvl1pPr>
            <a:lvl2pPr marL="342900" indent="0">
              <a:buNone/>
              <a:defRPr sz="1500">
                <a:solidFill>
                  <a:schemeClr val="tx1">
                    <a:shade val="82000"/>
                  </a:schemeClr>
                </a:solidFill>
              </a:defRPr>
            </a:lvl2pPr>
            <a:lvl3pPr marL="685800" indent="0">
              <a:buNone/>
              <a:defRPr sz="1350">
                <a:solidFill>
                  <a:schemeClr val="tx1">
                    <a:shade val="82000"/>
                  </a:schemeClr>
                </a:solidFill>
              </a:defRPr>
            </a:lvl3pPr>
            <a:lvl4pPr marL="1028700" indent="0">
              <a:buNone/>
              <a:defRPr sz="1200">
                <a:solidFill>
                  <a:schemeClr val="tx1">
                    <a:shade val="82000"/>
                  </a:schemeClr>
                </a:solidFill>
              </a:defRPr>
            </a:lvl4pPr>
            <a:lvl5pPr marL="1371600" indent="0">
              <a:buNone/>
              <a:defRPr sz="1200">
                <a:solidFill>
                  <a:schemeClr val="tx1">
                    <a:shade val="82000"/>
                  </a:schemeClr>
                </a:solidFill>
              </a:defRPr>
            </a:lvl5pPr>
            <a:lvl6pPr marL="1714500" indent="0">
              <a:buNone/>
              <a:defRPr sz="1200">
                <a:solidFill>
                  <a:schemeClr val="tx1">
                    <a:shade val="82000"/>
                  </a:schemeClr>
                </a:solidFill>
              </a:defRPr>
            </a:lvl6pPr>
            <a:lvl7pPr marL="2057400" indent="0">
              <a:buNone/>
              <a:defRPr sz="1200">
                <a:solidFill>
                  <a:schemeClr val="tx1">
                    <a:shade val="82000"/>
                  </a:schemeClr>
                </a:solidFill>
              </a:defRPr>
            </a:lvl7pPr>
            <a:lvl8pPr marL="2400300" indent="0">
              <a:buNone/>
              <a:defRPr sz="1200">
                <a:solidFill>
                  <a:schemeClr val="tx1">
                    <a:shade val="82000"/>
                  </a:schemeClr>
                </a:solidFill>
              </a:defRPr>
            </a:lvl8pPr>
            <a:lvl9pPr marL="2743200" indent="0">
              <a:buNone/>
              <a:defRPr sz="1200">
                <a:solidFill>
                  <a:schemeClr val="tx1">
                    <a:shade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7922F70-B34F-43C9-85E1-C1B932B3EC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7922F70-B34F-43C9-85E1-C1B932B3EC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7922F70-B34F-43C9-85E1-C1B932B3EC0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922F70-B34F-43C9-85E1-C1B932B3EC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D9E1F41-26CE-4FB2-A63F-8F82C2FA13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22F70-B34F-43C9-85E1-C1B932B3EC0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7922F70-B34F-43C9-85E1-C1B932B3EC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7922F70-B34F-43C9-85E1-C1B932B3EC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7922F70-B34F-43C9-85E1-C1B932B3EC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7922F70-B34F-43C9-85E1-C1B932B3EC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FC4D6-1EB6-4A69-8E3B-DE8398E8B301}"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9E1F41-26CE-4FB2-A63F-8F82C2FA13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D9E1F41-26CE-4FB2-A63F-8F82C2FA13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D9E1F41-26CE-4FB2-A63F-8F82C2FA13D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9E1F41-26CE-4FB2-A63F-8F82C2FA13D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E1F41-26CE-4FB2-A63F-8F82C2FA13D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9E1F41-26CE-4FB2-A63F-8F82C2FA13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5FEC4-7A04-4693-8847-B0B899525E8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4.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3D9E1F41-26CE-4FB2-A63F-8F82C2FA13DA}"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335FEC4-7A04-4693-8847-B0B899525E8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hade val="82000"/>
                  </a:schemeClr>
                </a:solidFill>
              </a:defRPr>
            </a:lvl1pPr>
          </a:lstStyle>
          <a:p>
            <a:fld id="{F7922F70-B34F-43C9-85E1-C1B932B3EC0E}" type="datetimeFigureOut">
              <a:rPr lang="en-US"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shade val="82000"/>
                  </a:schemeClr>
                </a:solidFill>
              </a:defRPr>
            </a:lvl1pPr>
          </a:lstStyle>
          <a:p>
            <a:fld id="{215FC4D6-1EB6-4A69-8E3B-DE8398E8B301}"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2" name="Text 0"/>
          <p:cNvSpPr/>
          <p:nvPr/>
        </p:nvSpPr>
        <p:spPr>
          <a:xfrm>
            <a:off x="0" y="1591270"/>
            <a:ext cx="9144000" cy="555333"/>
          </a:xfrm>
          <a:prstGeom prst="rect">
            <a:avLst/>
          </a:prstGeom>
          <a:gradFill rotWithShape="1">
            <a:gsLst>
              <a:gs pos="0">
                <a:srgbClr val="000000">
                  <a:alpha val="38000"/>
                </a:srgbClr>
              </a:gs>
              <a:gs pos="70000">
                <a:srgbClr val="000000">
                  <a:alpha val="8000"/>
                </a:srgbClr>
              </a:gs>
              <a:gs pos="100000">
                <a:srgbClr val="000000">
                  <a:alpha val="0"/>
                </a:srgbClr>
              </a:gs>
            </a:gsLst>
            <a:lin ang="16200000" scaled="1"/>
          </a:gradFill>
          <a:effectLst>
            <a:outerShdw blurRad="50800" dist="13970" dir="5400000" algn="bl" rotWithShape="0">
              <a:srgbClr val="000000">
                <a:alpha val="72000"/>
              </a:srgbClr>
            </a:outerShdw>
          </a:effectLst>
        </p:spPr>
        <p:txBody>
          <a:bodyPr wrap="none" lIns="429260" tIns="128270" rIns="429260" bIns="157480" rtlCol="0" anchor="t"/>
          <a:lstStyle/>
          <a:p>
            <a:pPr marL="0" indent="0" algn="ctr">
              <a:buNone/>
            </a:pPr>
            <a:r>
              <a:rPr lang="en-US" sz="2000" b="1" kern="0" spc="16">
                <a:solidFill>
                  <a:srgbClr val="FFFFFF"/>
                </a:solidFill>
                <a:effectLst>
                  <a:glow rad="53975">
                    <a:srgbClr val="000000">
                      <a:alpha val="27000"/>
                    </a:srgbClr>
                  </a:glow>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 Spirit of the Lord God is upon me…” — Isaiah 61:1</a:t>
            </a:r>
            <a:endParaRPr lang="en-US" sz="2000">
              <a:effectLst>
                <a:glow rad="53975">
                  <a:srgbClr val="000000">
                    <a:alpha val="27000"/>
                  </a:srgbClr>
                </a:glow>
                <a:outerShdw blurRad="50800" dist="38100" dir="2700000" algn="tl">
                  <a:srgbClr val="000000">
                    <a:alpha val="43137"/>
                  </a:srgbClr>
                </a:outerShdw>
              </a:effectLst>
            </a:endParaRPr>
          </a:p>
        </p:txBody>
      </p:sp>
      <p:sp>
        <p:nvSpPr>
          <p:cNvPr id="5" name="Text 3"/>
          <p:cNvSpPr/>
          <p:nvPr/>
        </p:nvSpPr>
        <p:spPr>
          <a:xfrm>
            <a:off x="3733097" y="2574041"/>
            <a:ext cx="1677658" cy="309265"/>
          </a:xfrm>
          <a:prstGeom prst="rect">
            <a:avLst/>
          </a:prstGeom>
          <a:noFill/>
        </p:spPr>
        <p:txBody>
          <a:bodyPr wrap="none" lIns="0" tIns="0" rIns="0" bIns="0" rtlCol="0" anchor="t"/>
          <a:lstStyle/>
          <a:p>
            <a:pPr marL="0" indent="0" algn="ctr">
              <a:lnSpc>
                <a:spcPts val="2435"/>
              </a:lnSpc>
              <a:buNone/>
            </a:pPr>
            <a:r>
              <a:rPr lang="en-US" sz="2030" b="1" kern="0" spc="6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Isaiah 61:1–3</a:t>
            </a:r>
            <a:endParaRPr lang="en-US" sz="2030">
              <a:effectLst>
                <a:outerShdw blurRad="50800" dist="38100" dir="2700000" algn="tl">
                  <a:srgbClr val="000000">
                    <a:alpha val="43137"/>
                  </a:srgbClr>
                </a:outerShdw>
              </a:effectLst>
            </a:endParaRPr>
          </a:p>
        </p:txBody>
      </p:sp>
      <p:sp>
        <p:nvSpPr>
          <p:cNvPr id="6" name="Text 4"/>
          <p:cNvSpPr/>
          <p:nvPr/>
        </p:nvSpPr>
        <p:spPr>
          <a:xfrm>
            <a:off x="254001" y="2955271"/>
            <a:ext cx="8746066" cy="1558230"/>
          </a:xfrm>
          <a:prstGeom prst="rect">
            <a:avLst/>
          </a:prstGeom>
          <a:noFill/>
        </p:spPr>
        <p:txBody>
          <a:bodyPr wrap="square" lIns="0" tIns="0" rIns="0" bIns="0" rtlCol="0" anchor="t"/>
          <a:lstStyle/>
          <a:p>
            <a:pPr marL="0" indent="0" algn="ctr">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 Spirit of the Lord God is upon me… to give them a garland instead of ashes,</a:t>
            </a:r>
            <a:endParaRPr lang="en-US" sz="2000">
              <a:effectLst>
                <a:outerShdw blurRad="50800" dist="38100" dir="2700000" algn="tl">
                  <a:srgbClr val="000000">
                    <a:alpha val="43137"/>
                  </a:srgbClr>
                </a:outerShdw>
              </a:effectLst>
            </a:endParaRPr>
          </a:p>
          <a:p>
            <a:pPr marL="0" indent="0" algn="ctr">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the oil of gladness instead of mourning, </a:t>
            </a:r>
            <a:endPar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marL="0" indent="0" algn="ctr">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 garment of praise instead of a faint spirit;</a:t>
            </a:r>
            <a:endParaRPr lang="en-US" sz="2000">
              <a:effectLst>
                <a:outerShdw blurRad="50800" dist="38100" dir="2700000" algn="tl">
                  <a:srgbClr val="000000">
                    <a:alpha val="43137"/>
                  </a:srgbClr>
                </a:outerShdw>
              </a:effectLst>
            </a:endParaRPr>
          </a:p>
          <a:p>
            <a:pPr marL="0" indent="0" algn="ctr">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that they may be called oaks of righteousness, the planting of the Lord,</a:t>
            </a:r>
            <a:endParaRPr lang="en-US" sz="2000">
              <a:effectLst>
                <a:outerShdw blurRad="50800" dist="38100" dir="2700000" algn="tl">
                  <a:srgbClr val="000000">
                    <a:alpha val="43137"/>
                  </a:srgbClr>
                </a:outerShdw>
              </a:effectLst>
            </a:endParaRPr>
          </a:p>
          <a:p>
            <a:pPr marL="0" indent="0" algn="ctr">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that he may be glorified.”</a:t>
            </a:r>
            <a:endParaRPr lang="en-US" sz="2000">
              <a:effectLst>
                <a:outerShdw blurRad="50800" dist="38100" dir="2700000" algn="tl">
                  <a:srgbClr val="000000">
                    <a:alpha val="43137"/>
                  </a:srgbClr>
                </a:outerShdw>
              </a:effectLst>
            </a:endParaRPr>
          </a:p>
        </p:txBody>
      </p:sp>
      <p:sp>
        <p:nvSpPr>
          <p:cNvPr id="7" name="Text 5"/>
          <p:cNvSpPr/>
          <p:nvPr/>
        </p:nvSpPr>
        <p:spPr>
          <a:xfrm>
            <a:off x="2041112" y="4620000"/>
            <a:ext cx="5061776" cy="461963"/>
          </a:xfrm>
          <a:prstGeom prst="rect">
            <a:avLst/>
          </a:prstGeom>
          <a:noFill/>
        </p:spPr>
        <p:txBody>
          <a:bodyPr wrap="none" lIns="257810" tIns="71120" rIns="257810" bIns="71120" rtlCol="0" anchor="t"/>
          <a:lstStyle/>
          <a:p>
            <a:pPr marL="0" indent="0" algn="ctr">
              <a:buNone/>
            </a:pPr>
            <a:r>
              <a:rPr lang="en-US" sz="2000" b="1" kern="0" spc="95">
                <a:solidFill>
                  <a:srgbClr val="FFFFFF"/>
                </a:solidFill>
                <a:effectLst>
                  <a:outerShdw blurRad="50800" dist="38100" dir="2700000" algn="tl">
                    <a:srgbClr val="000000">
                      <a:alpha val="43137"/>
                    </a:srgbClr>
                  </a:outerShdw>
                </a:effectLst>
                <a:latin typeface="Corbel" panose="020B0503020204020204" pitchFamily="34" charset="0"/>
                <a:ea typeface="Corbel" panose="020B0503020204020204" pitchFamily="34" charset="-122"/>
                <a:cs typeface="Corbel" panose="020B0503020204020204" pitchFamily="34" charset="-120"/>
              </a:rPr>
              <a:t>THIS TEXT STILL HAS YOUR NAME ON IT.</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9" name="Text 17"/>
          <p:cNvSpPr/>
          <p:nvPr/>
        </p:nvSpPr>
        <p:spPr>
          <a:xfrm>
            <a:off x="1663848" y="933450"/>
            <a:ext cx="5816304" cy="290810"/>
          </a:xfrm>
          <a:prstGeom prst="rect">
            <a:avLst/>
          </a:prstGeom>
          <a:noFill/>
          <a:effectLst>
            <a:outerShdw blurRad="50800" dist="13970" dir="5400000" algn="bl" rotWithShape="0">
              <a:srgbClr val="000000">
                <a:alpha val="72000"/>
              </a:srgbClr>
            </a:outerShdw>
          </a:effectLst>
        </p:spPr>
        <p:txBody>
          <a:bodyPr wrap="none" lIns="0" tIns="0" rIns="0" bIns="0" rtlCol="0" anchor="t"/>
          <a:lstStyle/>
          <a:p>
            <a:pPr marL="0" indent="0" algn="ctr">
              <a:lnSpc>
                <a:spcPts val="2290"/>
              </a:lnSpc>
              <a:buNone/>
            </a:pPr>
            <a:r>
              <a:rPr lang="en-US" sz="2000" b="1" i="1" kern="0" spc="16">
                <a:solidFill>
                  <a:srgbClr val="FFFFFF"/>
                </a:solidFill>
                <a:effectLst>
                  <a:glow rad="536574">
                    <a:srgbClr val="000000">
                      <a:alpha val="15000"/>
                    </a:srgbClr>
                  </a:glow>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'I will restore to you the years the locust has eaten.' — Joel 2:25</a:t>
            </a:r>
            <a:endParaRPr lang="en-US" sz="2000">
              <a:effectLst>
                <a:glow rad="536574">
                  <a:srgbClr val="000000">
                    <a:alpha val="15000"/>
                  </a:srgbClr>
                </a:glow>
                <a:outerShdw blurRad="50800" dist="38100" dir="2700000" algn="tl">
                  <a:srgbClr val="000000">
                    <a:alpha val="43137"/>
                  </a:srgbClr>
                </a:outerShdw>
              </a:effectLst>
            </a:endParaRPr>
          </a:p>
        </p:txBody>
      </p:sp>
      <p:sp>
        <p:nvSpPr>
          <p:cNvPr id="4" name="Text 2"/>
          <p:cNvSpPr/>
          <p:nvPr/>
        </p:nvSpPr>
        <p:spPr>
          <a:xfrm>
            <a:off x="3317305" y="1688426"/>
            <a:ext cx="2509241" cy="386655"/>
          </a:xfrm>
          <a:prstGeom prst="rect">
            <a:avLst/>
          </a:prstGeom>
          <a:noFill/>
        </p:spPr>
        <p:txBody>
          <a:bodyPr wrap="none" lIns="0" tIns="0" rIns="0" bIns="0" rtlCol="0" anchor="t"/>
          <a:lstStyle/>
          <a:p>
            <a:pPr marL="0" indent="0" algn="ctr">
              <a:lnSpc>
                <a:spcPts val="3045"/>
              </a:lnSpc>
              <a:spcAft>
                <a:spcPts val="340"/>
              </a:spcAft>
              <a:buNone/>
            </a:pPr>
            <a:r>
              <a:rPr lang="en-US" sz="2800" b="1" kern="0" spc="4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Three Divine Trades</a:t>
            </a:r>
            <a:endParaRPr lang="en-US" sz="2800">
              <a:effectLst>
                <a:outerShdw blurRad="50800" dist="38100" dir="2700000" algn="tl">
                  <a:srgbClr val="000000">
                    <a:alpha val="43137"/>
                  </a:srgbClr>
                </a:outerShdw>
              </a:effectLst>
            </a:endParaRPr>
          </a:p>
        </p:txBody>
      </p:sp>
      <p:sp>
        <p:nvSpPr>
          <p:cNvPr id="5" name="Text 3"/>
          <p:cNvSpPr/>
          <p:nvPr/>
        </p:nvSpPr>
        <p:spPr>
          <a:xfrm>
            <a:off x="3043003" y="2328342"/>
            <a:ext cx="3057843" cy="300930"/>
          </a:xfrm>
          <a:prstGeom prst="rect">
            <a:avLst/>
          </a:prstGeom>
          <a:noFill/>
        </p:spPr>
        <p:txBody>
          <a:bodyPr wrap="none" lIns="0" tIns="0" rIns="0" bIns="0" rtlCol="0" anchor="t"/>
          <a:lstStyle/>
          <a:p>
            <a:pPr marL="0" indent="0" algn="ctr">
              <a:lnSpc>
                <a:spcPts val="2370"/>
              </a:lnSpc>
              <a:buNone/>
            </a:pPr>
            <a:r>
              <a:rPr lang="en-US" sz="2000" b="1" kern="0" spc="126">
                <a:solidFill>
                  <a:srgbClr val="FFFFFF"/>
                </a:solidFill>
                <a:effectLst>
                  <a:outerShdw blurRad="50800" dist="38100" dir="2700000" algn="tl">
                    <a:srgbClr val="000000">
                      <a:alpha val="43137"/>
                    </a:srgbClr>
                  </a:outerShdw>
                </a:effectLst>
                <a:latin typeface="Corbel" panose="020B0503020204020204" pitchFamily="34" charset="0"/>
                <a:ea typeface="Corbel" panose="020B0503020204020204" pitchFamily="34" charset="-122"/>
                <a:cs typeface="Corbel" panose="020B0503020204020204" pitchFamily="34" charset="-120"/>
              </a:rPr>
              <a:t>FOR in Heb = IN PLACE OF</a:t>
            </a:r>
            <a:endParaRPr lang="en-US" sz="2000">
              <a:effectLst>
                <a:outerShdw blurRad="50800" dist="38100" dir="2700000" algn="tl">
                  <a:srgbClr val="000000">
                    <a:alpha val="43137"/>
                  </a:srgbClr>
                </a:outerShdw>
              </a:effectLst>
            </a:endParaRPr>
          </a:p>
        </p:txBody>
      </p:sp>
      <p:sp>
        <p:nvSpPr>
          <p:cNvPr id="6" name="Text 4"/>
          <p:cNvSpPr/>
          <p:nvPr/>
        </p:nvSpPr>
        <p:spPr>
          <a:xfrm>
            <a:off x="829270" y="3257550"/>
            <a:ext cx="275814"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1</a:t>
            </a:r>
            <a:r>
              <a:rPr lang="en-US" sz="2000" b="1">
                <a:solidFill>
                  <a:srgbClr val="FFFFFF"/>
                </a:solidFill>
                <a:latin typeface="Constantia" panose="02030602050306030303" pitchFamily="34" charset="0"/>
                <a:ea typeface="Constantia" panose="02030602050306030303" pitchFamily="34" charset="-122"/>
                <a:cs typeface="Constantia" panose="02030602050306030303" pitchFamily="34" charset="-120"/>
              </a:rPr>
              <a:t>.</a:t>
            </a:r>
            <a:endParaRPr lang="en-US" sz="2000"/>
          </a:p>
        </p:txBody>
      </p:sp>
      <p:sp>
        <p:nvSpPr>
          <p:cNvPr id="8" name="Text 6"/>
          <p:cNvSpPr/>
          <p:nvPr/>
        </p:nvSpPr>
        <p:spPr>
          <a:xfrm>
            <a:off x="1372642" y="3257550"/>
            <a:ext cx="3831620"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rbel" panose="020B0503020204020204" pitchFamily="34" charset="0"/>
                <a:ea typeface="Corbel" panose="020B0503020204020204" pitchFamily="34" charset="-122"/>
                <a:cs typeface="Corbel" panose="020B0503020204020204" pitchFamily="34" charset="-120"/>
              </a:rPr>
              <a:t>A Crown for Ashes</a:t>
            </a:r>
            <a:endParaRPr lang="en-US" sz="2400" b="1">
              <a:effectLst>
                <a:outerShdw blurRad="50800" dist="38100" dir="2700000" algn="tl">
                  <a:srgbClr val="000000">
                    <a:alpha val="43137"/>
                  </a:srgbClr>
                </a:outerShdw>
              </a:effectLst>
            </a:endParaRPr>
          </a:p>
        </p:txBody>
      </p:sp>
      <p:sp>
        <p:nvSpPr>
          <p:cNvPr id="10" name="Text 8"/>
          <p:cNvSpPr/>
          <p:nvPr/>
        </p:nvSpPr>
        <p:spPr>
          <a:xfrm>
            <a:off x="829270" y="3733354"/>
            <a:ext cx="275814"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2</a:t>
            </a:r>
            <a:r>
              <a:rPr lang="en-US" sz="1520" b="1">
                <a:solidFill>
                  <a:srgbClr val="FFFFFF"/>
                </a:solidFill>
                <a:latin typeface="Constantia" panose="02030602050306030303" pitchFamily="34" charset="0"/>
                <a:ea typeface="Constantia" panose="02030602050306030303" pitchFamily="34" charset="-122"/>
                <a:cs typeface="Constantia" panose="02030602050306030303" pitchFamily="34" charset="-120"/>
              </a:rPr>
              <a:t>.</a:t>
            </a:r>
            <a:endParaRPr lang="en-US" sz="1520"/>
          </a:p>
        </p:txBody>
      </p:sp>
      <p:sp>
        <p:nvSpPr>
          <p:cNvPr id="12" name="Text 10"/>
          <p:cNvSpPr/>
          <p:nvPr/>
        </p:nvSpPr>
        <p:spPr>
          <a:xfrm>
            <a:off x="1372642" y="3733354"/>
            <a:ext cx="5129635"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rbel" panose="020B0503020204020204" pitchFamily="34" charset="0"/>
                <a:ea typeface="Corbel" panose="020B0503020204020204" pitchFamily="34" charset="-122"/>
                <a:cs typeface="Corbel" panose="020B0503020204020204" pitchFamily="34" charset="-120"/>
              </a:rPr>
              <a:t>Oil of Joy for Mourning</a:t>
            </a:r>
            <a:endParaRPr lang="en-US" sz="2400" b="1">
              <a:effectLst>
                <a:outerShdw blurRad="50800" dist="38100" dir="2700000" algn="tl">
                  <a:srgbClr val="000000">
                    <a:alpha val="43137"/>
                  </a:srgbClr>
                </a:outerShdw>
              </a:effectLst>
            </a:endParaRPr>
          </a:p>
        </p:txBody>
      </p:sp>
      <p:sp>
        <p:nvSpPr>
          <p:cNvPr id="14" name="Text 12"/>
          <p:cNvSpPr/>
          <p:nvPr/>
        </p:nvSpPr>
        <p:spPr>
          <a:xfrm>
            <a:off x="829270" y="4209157"/>
            <a:ext cx="275814"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3</a:t>
            </a:r>
            <a:r>
              <a:rPr lang="en-US" sz="1520" b="1">
                <a:solidFill>
                  <a:srgbClr val="FFFFFF"/>
                </a:solidFill>
                <a:latin typeface="Constantia" panose="02030602050306030303" pitchFamily="34" charset="0"/>
                <a:ea typeface="Constantia" panose="02030602050306030303" pitchFamily="34" charset="-122"/>
                <a:cs typeface="Constantia" panose="02030602050306030303" pitchFamily="34" charset="-120"/>
              </a:rPr>
              <a:t>.</a:t>
            </a:r>
            <a:endParaRPr lang="en-US" sz="1520"/>
          </a:p>
        </p:txBody>
      </p:sp>
      <p:sp>
        <p:nvSpPr>
          <p:cNvPr id="16" name="Text 14"/>
          <p:cNvSpPr/>
          <p:nvPr/>
        </p:nvSpPr>
        <p:spPr>
          <a:xfrm>
            <a:off x="1372642" y="4209157"/>
            <a:ext cx="5961218" cy="308818"/>
          </a:xfrm>
          <a:prstGeom prst="rect">
            <a:avLst/>
          </a:prstGeom>
          <a:noFill/>
        </p:spPr>
        <p:txBody>
          <a:bodyPr wrap="none" lIns="0" tIns="0" rIns="0" bIns="0" rtlCol="0" anchor="ctr"/>
          <a:lstStyle/>
          <a:p>
            <a:pPr marL="0" indent="0" algn="l">
              <a:lnSpc>
                <a:spcPts val="2430"/>
              </a:lnSpc>
              <a:buNone/>
            </a:pPr>
            <a:r>
              <a:rPr lang="en-US" sz="2400" b="1">
                <a:solidFill>
                  <a:srgbClr val="FFFFFF"/>
                </a:solidFill>
                <a:effectLst>
                  <a:outerShdw blurRad="50800" dist="38100" dir="2700000" algn="tl">
                    <a:srgbClr val="000000">
                      <a:alpha val="43137"/>
                    </a:srgbClr>
                  </a:outerShdw>
                </a:effectLst>
                <a:latin typeface="Corbel" panose="020B0503020204020204" pitchFamily="34" charset="0"/>
                <a:ea typeface="Corbel" panose="020B0503020204020204" pitchFamily="34" charset="-122"/>
                <a:cs typeface="Corbel" panose="020B0503020204020204" pitchFamily="34" charset="-120"/>
              </a:rPr>
              <a:t>Praise for a Dimming Spirit</a:t>
            </a:r>
            <a:endParaRPr lang="en-US" sz="2400" b="1">
              <a:effectLst>
                <a:outerShdw blurRad="50800" dist="38100" dir="2700000" algn="tl">
                  <a:srgbClr val="000000">
                    <a:alpha val="43137"/>
                  </a:srgbClr>
                </a:outerShdw>
              </a:effectLst>
            </a:endParaRPr>
          </a:p>
        </p:txBody>
      </p:sp>
      <p:sp>
        <p:nvSpPr>
          <p:cNvPr id="17" name="Text 15"/>
          <p:cNvSpPr/>
          <p:nvPr/>
        </p:nvSpPr>
        <p:spPr>
          <a:xfrm>
            <a:off x="2099545" y="4792861"/>
            <a:ext cx="4944910" cy="270123"/>
          </a:xfrm>
          <a:prstGeom prst="rect">
            <a:avLst/>
          </a:prstGeom>
          <a:noFill/>
        </p:spPr>
        <p:txBody>
          <a:bodyPr wrap="none" lIns="0" tIns="0" rIns="0" bIns="0" rtlCol="0" anchor="t"/>
          <a:lstStyle/>
          <a:p>
            <a:pPr marL="0" indent="0" algn="ctr">
              <a:lnSpc>
                <a:spcPts val="2130"/>
              </a:lnSpc>
              <a:buNone/>
            </a:pPr>
            <a:r>
              <a:rPr lang="en-US" sz="2400" b="1" i="1" kern="0" spc="15">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God does not patch your old life. He substitutes it entirely.</a:t>
            </a:r>
            <a:endParaRPr lang="en-US" sz="24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3" name="Text 1"/>
          <p:cNvSpPr/>
          <p:nvPr/>
        </p:nvSpPr>
        <p:spPr>
          <a:xfrm>
            <a:off x="-91440" y="1682353"/>
            <a:ext cx="9326880" cy="475357"/>
          </a:xfrm>
          <a:prstGeom prst="rect">
            <a:avLst/>
          </a:prstGeom>
          <a:gradFill rotWithShape="1">
            <a:gsLst>
              <a:gs pos="0">
                <a:srgbClr val="000000">
                  <a:alpha val="38000"/>
                </a:srgbClr>
              </a:gs>
              <a:gs pos="100000">
                <a:srgbClr val="000000">
                  <a:alpha val="0"/>
                </a:srgbClr>
              </a:gs>
            </a:gsLst>
            <a:lin ang="16200000" scaled="1"/>
          </a:gradFill>
          <a:effectLst>
            <a:outerShdw blurRad="50800" dist="13970" dir="5400000" algn="bl" rotWithShape="0">
              <a:srgbClr val="000000">
                <a:alpha val="85000"/>
              </a:srgbClr>
            </a:outerShdw>
          </a:effectLst>
        </p:spPr>
        <p:txBody>
          <a:bodyPr wrap="none" lIns="429260" tIns="100330" rIns="429260" bIns="114300" rtlCol="0" anchor="ctr"/>
          <a:lstStyle/>
          <a:p>
            <a:pPr marL="0" indent="0" algn="ctr">
              <a:buNone/>
            </a:pPr>
            <a:r>
              <a:rPr lang="en-US" sz="2000" b="1" kern="0" spc="16">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will give you beauty instead of ashes.' — Isaiah 61:3</a:t>
            </a:r>
            <a:endParaRPr lang="en-US" sz="2000">
              <a:effectLst>
                <a:glow rad="428625">
                  <a:srgbClr val="000000">
                    <a:alpha val="21000"/>
                  </a:srgbClr>
                </a:glow>
                <a:outerShdw blurRad="50800" dist="38100" dir="2700000" algn="tl">
                  <a:srgbClr val="000000">
                    <a:alpha val="43137"/>
                  </a:srgbClr>
                </a:outerShdw>
              </a:effectLst>
            </a:endParaRPr>
          </a:p>
        </p:txBody>
      </p:sp>
      <p:sp>
        <p:nvSpPr>
          <p:cNvPr id="8" name="Text 5"/>
          <p:cNvSpPr/>
          <p:nvPr/>
        </p:nvSpPr>
        <p:spPr>
          <a:xfrm>
            <a:off x="3481806" y="2543968"/>
            <a:ext cx="2180238" cy="260747"/>
          </a:xfrm>
          <a:prstGeom prst="rect">
            <a:avLst/>
          </a:prstGeom>
          <a:noFill/>
        </p:spPr>
        <p:txBody>
          <a:bodyPr wrap="none" lIns="0" tIns="0" rIns="0" bIns="0" rtlCol="0" anchor="t"/>
          <a:lstStyle/>
          <a:p>
            <a:pPr marL="0" indent="0" algn="ctr">
              <a:lnSpc>
                <a:spcPts val="2055"/>
              </a:lnSpc>
              <a:buNone/>
            </a:pPr>
            <a:r>
              <a:rPr lang="en-US" sz="2800" b="1" i="1" kern="0" spc="1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Beauty in Place of Ashes</a:t>
            </a:r>
            <a:endParaRPr lang="en-US" sz="2800" b="1">
              <a:effectLst>
                <a:outerShdw blurRad="50800" dist="38100" dir="2700000" algn="tl">
                  <a:srgbClr val="000000">
                    <a:alpha val="43137"/>
                  </a:srgbClr>
                </a:outerShdw>
              </a:effectLst>
            </a:endParaRPr>
          </a:p>
        </p:txBody>
      </p:sp>
      <p:sp>
        <p:nvSpPr>
          <p:cNvPr id="9" name="Text 6a"/>
          <p:cNvSpPr/>
          <p:nvPr/>
        </p:nvSpPr>
        <p:spPr>
          <a:xfrm>
            <a:off x="220133" y="3194273"/>
            <a:ext cx="8610600" cy="334417"/>
          </a:xfrm>
          <a:prstGeom prst="rect">
            <a:avLst/>
          </a:prstGeom>
          <a:noFill/>
        </p:spPr>
        <p:txBody>
          <a:bodyPr wrap="square" lIns="0" tIns="0" rIns="0" bIns="0" rtlCol="0" anchor="ctr"/>
          <a:lstStyle/>
          <a:p>
            <a:pPr marL="0" indent="0" algn="ctr">
              <a:buNone/>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ASH = the residue left when everything you loved has been burned. </a:t>
            </a:r>
            <a:endPar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p:txBody>
      </p:sp>
      <p:sp>
        <p:nvSpPr>
          <p:cNvPr id="11" name="Text 6b"/>
          <p:cNvSpPr/>
          <p:nvPr/>
        </p:nvSpPr>
        <p:spPr>
          <a:xfrm>
            <a:off x="220133" y="3528690"/>
            <a:ext cx="8610600" cy="334417"/>
          </a:xfrm>
          <a:prstGeom prst="rect">
            <a:avLst/>
          </a:prstGeom>
          <a:noFill/>
        </p:spPr>
        <p:txBody>
          <a:bodyPr wrap="square" lIns="0" tIns="0" rIns="0" bIns="0" rtlCol="0" anchor="ctr"/>
          <a:lstStyle/>
          <a:p>
            <a:pPr marL="0" indent="0" algn="ctr">
              <a:buNone/>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CROWN = an ornament of glory placed on your head by God Himself.</a:t>
            </a:r>
            <a:endParaRPr lang="en-US" sz="2000" b="1">
              <a:effectLst>
                <a:outerShdw blurRad="50800" dist="38100" dir="2700000" algn="tl">
                  <a:srgbClr val="000000">
                    <a:alpha val="43137"/>
                  </a:srgbClr>
                </a:outerShdw>
              </a:effectLst>
            </a:endParaRPr>
          </a:p>
        </p:txBody>
      </p:sp>
      <p:sp>
        <p:nvSpPr>
          <p:cNvPr id="10" name="Text 7"/>
          <p:cNvSpPr/>
          <p:nvPr/>
        </p:nvSpPr>
        <p:spPr>
          <a:xfrm>
            <a:off x="785515" y="4124189"/>
            <a:ext cx="7572970" cy="910714"/>
          </a:xfrm>
          <a:prstGeom prst="roundRect">
            <a:avLst>
              <a:gd name="adj" fmla="val 4741"/>
            </a:avLst>
          </a:prstGeom>
          <a:solidFill>
            <a:srgbClr val="000000">
              <a:alpha val="40000"/>
            </a:srgbClr>
          </a:solidFill>
          <a:effectLst>
            <a:outerShdw blurRad="50800" dist="13970" dir="5400000" algn="bl" rotWithShape="0">
              <a:srgbClr val="B8860B">
                <a:alpha val="10000"/>
              </a:srgbClr>
            </a:outerShdw>
          </a:effectLst>
        </p:spPr>
        <p:txBody>
          <a:bodyPr wrap="square" lIns="342900" tIns="114300" rIns="342900" bIns="128270" rtlCol="0" anchor="t"/>
          <a:lstStyle/>
          <a:p>
            <a:pPr marL="0" indent="0" algn="ctr">
              <a:spcAft>
                <a:spcPts val="600"/>
              </a:spcAft>
              <a:buNone/>
            </a:pPr>
            <a:r>
              <a:rPr lang="en-US" sz="2000" b="1" kern="0" spc="16">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God will not leave you in the rubble. </a:t>
            </a:r>
            <a:endParaRPr lang="en-US" sz="2000" b="1" kern="0" spc="16">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marL="0" indent="0" algn="ctr">
              <a:spcAft>
                <a:spcPts val="600"/>
              </a:spcAft>
              <a:buNone/>
            </a:pPr>
            <a:r>
              <a:rPr lang="en-US" sz="2000" b="1" kern="0" spc="16">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will crown the place that once held your deepest grief.</a:t>
            </a:r>
            <a:endParaRPr lang="en-US" sz="20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91440" y="285345"/>
            <a:ext cx="9144000" cy="5143500"/>
          </a:xfrm>
          <a:prstGeom prst="rect">
            <a:avLst/>
          </a:prstGeom>
          <a:solidFill>
            <a:srgbClr val="000000">
              <a:alpha val="30000"/>
            </a:srgbClr>
          </a:solidFill>
          <a:ln w="0">
            <a:noFill/>
          </a:ln>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91440" y="670676"/>
            <a:ext cx="9326880" cy="475357"/>
          </a:xfrm>
          <a:prstGeom prst="rect">
            <a:avLst/>
          </a:prstGeom>
          <a:gradFill rotWithShape="1">
            <a:gsLst>
              <a:gs pos="0">
                <a:srgbClr val="000000">
                  <a:alpha val="38000"/>
                </a:srgbClr>
              </a:gs>
              <a:gs pos="100000">
                <a:srgbClr val="000000">
                  <a:alpha val="0"/>
                </a:srgbClr>
              </a:gs>
            </a:gsLst>
            <a:lin ang="16200000" scaled="1"/>
          </a:gradFill>
          <a:effectLst>
            <a:outerShdw blurRad="50800" dist="13970" dir="5400000" algn="bl" rotWithShape="0">
              <a:srgbClr val="000000">
                <a:alpha val="85000"/>
              </a:srgbClr>
            </a:outerShdw>
          </a:effectLst>
        </p:spPr>
        <p:txBody>
          <a:bodyPr wrap="none" lIns="429260" tIns="100330" rIns="429260" bIns="1143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16" normalizeH="0" baseline="0" noProof="0">
                <a:ln>
                  <a:noFill/>
                </a:ln>
                <a:solidFill>
                  <a:srgbClr val="FFFFFF"/>
                </a:solidFill>
                <a:effectLst>
                  <a:glow rad="428625">
                    <a:srgbClr val="000000">
                      <a:alpha val="21000"/>
                    </a:srgbClr>
                  </a:glow>
                  <a:outerShdw blurRad="50800" dist="38100" dir="2700000" algn="tl">
                    <a:srgbClr val="000000">
                      <a:alpha val="43137"/>
                    </a:srgbClr>
                  </a:outerShdw>
                </a:effectLst>
                <a:uLnTx/>
                <a:uFillTx/>
                <a:latin typeface="Cambria" panose="02040503050406030204" pitchFamily="34" charset="0"/>
                <a:ea typeface="Cambria" panose="02040503050406030204" pitchFamily="34" charset="-122"/>
                <a:cs typeface="Cambria" panose="02040503050406030204" pitchFamily="34" charset="-120"/>
              </a:rPr>
              <a:t>'He will give you beauty instead of ashes.' — Isaiah 61:3</a:t>
            </a:r>
            <a:endParaRPr kumimoji="0" lang="en-US" sz="2000" b="0" i="0" u="none" strike="noStrike" kern="1200" cap="none" spc="0" normalizeH="0" baseline="0" noProof="0">
              <a:ln>
                <a:noFill/>
              </a:ln>
              <a:solidFill>
                <a:prstClr val="black"/>
              </a:solidFill>
              <a:effectLst>
                <a:glow rad="428625">
                  <a:srgbClr val="000000">
                    <a:alpha val="21000"/>
                  </a:srgbClr>
                </a:glow>
                <a:outerShdw blurRad="50800" dist="38100" dir="2700000" algn="tl">
                  <a:srgbClr val="000000">
                    <a:alpha val="43137"/>
                  </a:srgbClr>
                </a:outerShdw>
              </a:effectLst>
              <a:uLnTx/>
              <a:uFillTx/>
              <a:latin typeface="Calibri" panose="020F0502020204030204"/>
              <a:ea typeface="+mn-ea"/>
              <a:cs typeface="+mn-cs"/>
            </a:endParaRPr>
          </a:p>
        </p:txBody>
      </p:sp>
      <p:sp>
        <p:nvSpPr>
          <p:cNvPr id="10" name="Text 7"/>
          <p:cNvSpPr/>
          <p:nvPr/>
        </p:nvSpPr>
        <p:spPr>
          <a:xfrm>
            <a:off x="91440" y="2217566"/>
            <a:ext cx="8896917" cy="910714"/>
          </a:xfrm>
          <a:prstGeom prst="roundRect">
            <a:avLst>
              <a:gd name="adj" fmla="val 4741"/>
            </a:avLst>
          </a:prstGeom>
          <a:solidFill>
            <a:srgbClr val="000000">
              <a:alpha val="40000"/>
            </a:srgbClr>
          </a:solidFill>
          <a:effectLst>
            <a:outerShdw blurRad="50800" dist="13970" dir="5400000" algn="bl" rotWithShape="0">
              <a:srgbClr val="B8860B">
                <a:alpha val="10000"/>
              </a:srgbClr>
            </a:outerShdw>
          </a:effectLst>
        </p:spPr>
        <p:txBody>
          <a:bodyPr wrap="square" lIns="342900" tIns="114300" rIns="342900" bIns="128270" rtlCol="0" anchor="t"/>
          <a:lstStyle/>
          <a:p>
            <a:r>
              <a:rPr lang="en-US" sz="2400" b="1">
                <a:solidFill>
                  <a:schemeClr val="bg1"/>
                </a:solidFill>
              </a:rPr>
              <a:t>       “Where did disappointment train you to… </a:t>
            </a:r>
            <a:endParaRPr lang="en-US" sz="2400" b="1">
              <a:solidFill>
                <a:schemeClr val="bg1"/>
              </a:solidFill>
            </a:endParaRPr>
          </a:p>
          <a:p>
            <a:r>
              <a:rPr lang="en-US" sz="2400" b="1">
                <a:solidFill>
                  <a:schemeClr val="bg1"/>
                </a:solidFill>
              </a:rPr>
              <a:t>                                                               …stop expecting beauty?”</a:t>
            </a:r>
            <a:endParaRPr lang="en-US" sz="240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8" name="Text 6"/>
          <p:cNvSpPr/>
          <p:nvPr/>
        </p:nvSpPr>
        <p:spPr>
          <a:xfrm>
            <a:off x="2879060" y="933450"/>
            <a:ext cx="3385731" cy="290810"/>
          </a:xfrm>
          <a:prstGeom prst="rect">
            <a:avLst/>
          </a:prstGeom>
          <a:noFill/>
          <a:effectLst>
            <a:outerShdw blurRad="50800" dist="19757" dir="2700000" algn="bl" rotWithShape="0">
              <a:srgbClr val="000000">
                <a:alpha val="80000"/>
              </a:srgbClr>
            </a:outerShdw>
          </a:effectLst>
        </p:spPr>
        <p:txBody>
          <a:bodyPr wrap="none" lIns="0" tIns="0" rIns="0" bIns="0" rtlCol="0" anchor="t"/>
          <a:lstStyle/>
          <a:p>
            <a:pPr marL="0" indent="0" algn="ctr">
              <a:lnSpc>
                <a:spcPts val="2290"/>
              </a:lnSpc>
              <a:buNone/>
            </a:pPr>
            <a:r>
              <a:rPr lang="en-US" sz="2400" b="1" i="1" kern="0" spc="32">
                <a:solidFill>
                  <a:srgbClr val="FFFFFF"/>
                </a:solidFill>
                <a:effectLst>
                  <a:glow rad="73025">
                    <a:srgbClr val="000000">
                      <a:alpha val="285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restores my soul.' — Psalm 23:3</a:t>
            </a:r>
            <a:endParaRPr lang="en-US" sz="2400">
              <a:effectLst>
                <a:glow rad="73025">
                  <a:srgbClr val="000000">
                    <a:alpha val="28500"/>
                  </a:srgbClr>
                </a:glow>
                <a:outerShdw blurRad="50800" dist="38100" dir="2700000" algn="tl">
                  <a:srgbClr val="000000">
                    <a:alpha val="43137"/>
                  </a:srgbClr>
                </a:outerShdw>
              </a:effectLst>
            </a:endParaRPr>
          </a:p>
        </p:txBody>
      </p:sp>
      <p:sp>
        <p:nvSpPr>
          <p:cNvPr id="5" name="Text 3"/>
          <p:cNvSpPr/>
          <p:nvPr/>
        </p:nvSpPr>
        <p:spPr>
          <a:xfrm>
            <a:off x="3208216" y="2475912"/>
            <a:ext cx="2727567" cy="300930"/>
          </a:xfrm>
          <a:prstGeom prst="rect">
            <a:avLst/>
          </a:prstGeom>
          <a:noFill/>
        </p:spPr>
        <p:txBody>
          <a:bodyPr wrap="none" lIns="0" tIns="0" rIns="0" bIns="0" rtlCol="0" anchor="t"/>
          <a:lstStyle/>
          <a:p>
            <a:pPr marL="0" indent="0" algn="ctr">
              <a:lnSpc>
                <a:spcPts val="2370"/>
              </a:lnSpc>
              <a:buNone/>
            </a:pPr>
            <a:r>
              <a:rPr lang="en-US" sz="2400" b="1" i="1" kern="0" spc="1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Oil of Joy Instead of Mourning</a:t>
            </a:r>
            <a:endParaRPr lang="en-US" sz="2400" b="1">
              <a:effectLst>
                <a:outerShdw blurRad="50800" dist="38100" dir="2700000" algn="tl">
                  <a:srgbClr val="000000">
                    <a:alpha val="43137"/>
                  </a:srgbClr>
                </a:outerShdw>
              </a:effectLst>
            </a:endParaRPr>
          </a:p>
        </p:txBody>
      </p:sp>
      <p:sp>
        <p:nvSpPr>
          <p:cNvPr id="6" name="Text 4"/>
          <p:cNvSpPr/>
          <p:nvPr/>
        </p:nvSpPr>
        <p:spPr>
          <a:xfrm>
            <a:off x="746675" y="2897660"/>
            <a:ext cx="8185658" cy="1555802"/>
          </a:xfrm>
          <a:prstGeom prst="rect">
            <a:avLst/>
          </a:prstGeom>
          <a:noFill/>
        </p:spPr>
        <p:txBody>
          <a:bodyPr wrap="square" lIns="0" tIns="0" rIns="0" bIns="0" rtlCol="0" anchor="t"/>
          <a:lstStyle/>
          <a:p>
            <a:pPr algn="ctr"/>
            <a:r>
              <a:rPr lang="en-US" sz="2000" b="1" i="1" kern="0" spc="1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Mourning</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is the Hebrew word for deep, inconsolable mourning </a:t>
            </a:r>
            <a:endPar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lnSpc>
                <a:spcPts val="2510"/>
              </a:lnSpc>
              <a:spcAft>
                <a:spcPts val="1010"/>
              </a:spcAft>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grief so heavy it bends you. </a:t>
            </a:r>
            <a:endPar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lnSpc>
                <a:spcPts val="2510"/>
              </a:lnSpc>
              <a:spcAft>
                <a:spcPts val="1010"/>
              </a:spcAft>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Oil of Joy = oil of gladness, an anointing of exuberant joy. </a:t>
            </a:r>
            <a:endPar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lnSpc>
                <a:spcPts val="2510"/>
              </a:lnSpc>
              <a:spcAft>
                <a:spcPts val="1010"/>
              </a:spcAft>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God pours His joy directly into the place of your deepest grief.</a:t>
            </a:r>
            <a:endParaRPr lang="en-US" sz="2000" b="1">
              <a:effectLst>
                <a:outerShdw blurRad="50800" dist="38100" dir="2700000" algn="tl">
                  <a:srgbClr val="000000">
                    <a:alpha val="43137"/>
                  </a:srgbClr>
                </a:outerShdw>
              </a:effectLst>
            </a:endParaRPr>
          </a:p>
        </p:txBody>
      </p:sp>
      <p:sp>
        <p:nvSpPr>
          <p:cNvPr id="7" name="Text 5"/>
          <p:cNvSpPr/>
          <p:nvPr/>
        </p:nvSpPr>
        <p:spPr>
          <a:xfrm>
            <a:off x="1076553" y="4751750"/>
            <a:ext cx="6990744" cy="310455"/>
          </a:xfrm>
          <a:prstGeom prst="rect">
            <a:avLst/>
          </a:prstGeom>
          <a:noFill/>
        </p:spPr>
        <p:txBody>
          <a:bodyPr wrap="none" lIns="0" tIns="0" rIns="0" bIns="0" rtlCol="0" anchor="t"/>
          <a:lstStyle/>
          <a:p>
            <a:pPr marL="0" indent="0" algn="ctr">
              <a:lnSpc>
                <a:spcPts val="2445"/>
              </a:lnSpc>
              <a:buNone/>
            </a:pP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Your mourning is not PERMANENT. It is the address where God Delivers your JOY</a:t>
            </a:r>
            <a:r>
              <a:rPr lang="en-US" sz="2000"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4" name="Text 2"/>
          <p:cNvSpPr/>
          <p:nvPr/>
        </p:nvSpPr>
        <p:spPr>
          <a:xfrm>
            <a:off x="354329" y="943496"/>
            <a:ext cx="8561070" cy="270718"/>
          </a:xfrm>
          <a:prstGeom prst="rect">
            <a:avLst/>
          </a:prstGeom>
          <a:noFill/>
          <a:effectLst>
            <a:outerShdw blurRad="50800" dist="19757" dir="2700000" algn="bl" rotWithShape="0">
              <a:srgbClr val="000000">
                <a:alpha val="75000"/>
              </a:srgbClr>
            </a:outerShdw>
          </a:effectLst>
        </p:spPr>
        <p:txBody>
          <a:bodyPr wrap="none" lIns="0" tIns="0" rIns="0" bIns="0" rtlCol="0" anchor="t"/>
          <a:lstStyle/>
          <a:p>
            <a:pPr marL="0" indent="0" algn="ctr">
              <a:lnSpc>
                <a:spcPts val="2135"/>
              </a:lnSpc>
              <a:buNone/>
            </a:pPr>
            <a:r>
              <a:rPr lang="en-US" sz="2400" b="1" i="1" kern="0" spc="16">
                <a:solidFill>
                  <a:srgbClr val="FFFFFF"/>
                </a:solidFill>
                <a:effectLst>
                  <a:glow rad="714375">
                    <a:srgbClr val="000000">
                      <a:alpha val="18000"/>
                    </a:srgbClr>
                  </a:glow>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'You have turned my mourning into dancing.' — Psalm 30:11</a:t>
            </a:r>
            <a:endParaRPr lang="en-US" sz="2400">
              <a:effectLst>
                <a:glow rad="714375">
                  <a:srgbClr val="000000">
                    <a:alpha val="18000"/>
                  </a:srgbClr>
                </a:glow>
                <a:outerShdw blurRad="50800" dist="38100" dir="2700000" algn="tl">
                  <a:srgbClr val="000000">
                    <a:alpha val="43137"/>
                  </a:srgbClr>
                </a:outerShdw>
              </a:effectLst>
            </a:endParaRPr>
          </a:p>
        </p:txBody>
      </p:sp>
      <p:sp>
        <p:nvSpPr>
          <p:cNvPr id="8" name="Text 6"/>
          <p:cNvSpPr/>
          <p:nvPr/>
        </p:nvSpPr>
        <p:spPr>
          <a:xfrm>
            <a:off x="2549101" y="1982408"/>
            <a:ext cx="4045647" cy="260747"/>
          </a:xfrm>
          <a:prstGeom prst="rect">
            <a:avLst/>
          </a:prstGeom>
          <a:noFill/>
        </p:spPr>
        <p:txBody>
          <a:bodyPr wrap="none" lIns="0" tIns="0" rIns="0" bIns="0" rtlCol="0" anchor="t"/>
          <a:lstStyle/>
          <a:p>
            <a:pPr marL="0" indent="0" algn="ctr">
              <a:lnSpc>
                <a:spcPts val="2055"/>
              </a:lnSpc>
              <a:buNone/>
            </a:pPr>
            <a:r>
              <a:rPr lang="en-US" sz="24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Garment of Praise Instead of a Dimming Spirit</a:t>
            </a:r>
            <a:endParaRPr lang="en-US" sz="2400" b="1">
              <a:effectLst>
                <a:outerShdw blurRad="50800" dist="38100" dir="2700000" algn="tl">
                  <a:srgbClr val="000000">
                    <a:alpha val="43137"/>
                  </a:srgbClr>
                </a:outerShdw>
              </a:effectLst>
            </a:endParaRPr>
          </a:p>
        </p:txBody>
      </p:sp>
      <p:sp>
        <p:nvSpPr>
          <p:cNvPr id="10" name="Text 8"/>
          <p:cNvSpPr/>
          <p:nvPr/>
        </p:nvSpPr>
        <p:spPr>
          <a:xfrm>
            <a:off x="152400" y="2459500"/>
            <a:ext cx="8762999" cy="1906312"/>
          </a:xfrm>
          <a:prstGeom prst="rect">
            <a:avLst/>
          </a:prstGeom>
          <a:noFill/>
        </p:spPr>
        <p:txBody>
          <a:bodyPr wrap="square" lIns="0" tIns="0" rIns="0" bIns="0" rtlCol="0" anchor="ctr"/>
          <a:lstStyle/>
          <a:p>
            <a:pPr algn="ctr">
              <a:spcAft>
                <a:spcPts val="600"/>
              </a:spcAft>
            </a:pP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Dimming Spirit</a:t>
            </a: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a spirit growing faint, smoldering, nearly extinguished. </a:t>
            </a:r>
            <a:endPar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algn="ctr">
              <a:spcAft>
                <a:spcPts val="600"/>
              </a:spcAft>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God answers with </a:t>
            </a: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Garment of Praise </a:t>
            </a: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a:t>
            </a:r>
            <a:endPar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algn="ctr">
              <a:spcAft>
                <a:spcPts val="600"/>
              </a:spcAft>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 garment of praise wrapped around you</a:t>
            </a:r>
            <a:endPar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algn="ct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Praise does not wait until you feel better. </a:t>
            </a:r>
            <a:endPar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algn="ct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Praise is what restores the fire.</a:t>
            </a:r>
            <a:endParaRPr lang="en-US" sz="2000" b="1">
              <a:effectLst>
                <a:outerShdw blurRad="50800" dist="38100" dir="2700000" algn="tl">
                  <a:srgbClr val="000000">
                    <a:alpha val="43137"/>
                  </a:srgbClr>
                </a:outerShdw>
              </a:effectLst>
            </a:endParaRPr>
          </a:p>
        </p:txBody>
      </p:sp>
      <p:sp>
        <p:nvSpPr>
          <p:cNvPr id="11" name="Text 9"/>
          <p:cNvSpPr/>
          <p:nvPr/>
        </p:nvSpPr>
        <p:spPr>
          <a:xfrm>
            <a:off x="1634547" y="4502348"/>
            <a:ext cx="5874907" cy="300038"/>
          </a:xfrm>
          <a:prstGeom prst="rect">
            <a:avLst/>
          </a:prstGeom>
          <a:noFill/>
        </p:spPr>
        <p:txBody>
          <a:bodyPr wrap="none" lIns="57150" tIns="0" rIns="57150" bIns="0" rtlCol="0" anchor="t"/>
          <a:lstStyle/>
          <a:p>
            <a:pPr marL="0" indent="0" algn="ctr">
              <a:lnSpc>
                <a:spcPts val="2365"/>
              </a:lnSpc>
              <a:buNone/>
            </a:pPr>
            <a:r>
              <a:rPr lang="en-US" sz="2400" b="1"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"Put on the garment. The feeling will follow the act of worship."</a:t>
            </a:r>
            <a:endParaRPr lang="en-US" sz="24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additive="base">
                                        <p:cTn id="4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 calcmode="lin" valueType="num">
                                      <p:cBhvr additive="base">
                                        <p:cTn id="4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5" name="Text 3"/>
          <p:cNvSpPr/>
          <p:nvPr/>
        </p:nvSpPr>
        <p:spPr>
          <a:xfrm>
            <a:off x="3002635" y="2253273"/>
            <a:ext cx="3138581" cy="328613"/>
          </a:xfrm>
          <a:prstGeom prst="rect">
            <a:avLst/>
          </a:prstGeom>
          <a:noFill/>
        </p:spPr>
        <p:txBody>
          <a:bodyPr wrap="none" lIns="0" tIns="0" rIns="0" bIns="0" rtlCol="0" anchor="t"/>
          <a:lstStyle/>
          <a:p>
            <a:pPr marL="0" indent="0" algn="ctr">
              <a:lnSpc>
                <a:spcPts val="2585"/>
              </a:lnSpc>
              <a:spcAft>
                <a:spcPts val="230"/>
              </a:spcAft>
              <a:buNone/>
            </a:pPr>
            <a:r>
              <a:rPr lang="en-US" sz="2250" b="1" kern="0" spc="22">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Ultimate Exchange</a:t>
            </a:r>
            <a:endParaRPr lang="en-US" sz="2250">
              <a:effectLst>
                <a:outerShdw blurRad="50800" dist="38100" dir="2700000" algn="tl">
                  <a:srgbClr val="000000">
                    <a:alpha val="43137"/>
                  </a:srgbClr>
                </a:outerShdw>
              </a:effectLst>
            </a:endParaRPr>
          </a:p>
        </p:txBody>
      </p:sp>
      <p:sp>
        <p:nvSpPr>
          <p:cNvPr id="6" name="Text 4"/>
          <p:cNvSpPr/>
          <p:nvPr/>
        </p:nvSpPr>
        <p:spPr>
          <a:xfrm>
            <a:off x="3108369" y="2763455"/>
            <a:ext cx="2927262" cy="260747"/>
          </a:xfrm>
          <a:prstGeom prst="rect">
            <a:avLst/>
          </a:prstGeom>
          <a:noFill/>
        </p:spPr>
        <p:txBody>
          <a:bodyPr wrap="none" lIns="0" tIns="0" rIns="0" bIns="0" rtlCol="0" anchor="t"/>
          <a:lstStyle/>
          <a:p>
            <a:pPr marL="0" indent="0" algn="ctr">
              <a:lnSpc>
                <a:spcPts val="2055"/>
              </a:lnSpc>
              <a:spcAft>
                <a:spcPts val="1010"/>
              </a:spcAft>
              <a:buNone/>
            </a:pPr>
            <a:r>
              <a:rPr lang="en-US" sz="2000" i="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Where Every Trade Was Finalized</a:t>
            </a:r>
            <a:endParaRPr lang="en-US" sz="2000">
              <a:effectLst>
                <a:outerShdw blurRad="50800" dist="38100" dir="2700000" algn="tl">
                  <a:srgbClr val="000000">
                    <a:alpha val="43137"/>
                  </a:srgbClr>
                </a:outerShdw>
              </a:effectLst>
            </a:endParaRPr>
          </a:p>
        </p:txBody>
      </p:sp>
      <p:sp>
        <p:nvSpPr>
          <p:cNvPr id="7" name="Text 5"/>
          <p:cNvSpPr/>
          <p:nvPr/>
        </p:nvSpPr>
        <p:spPr>
          <a:xfrm>
            <a:off x="152400" y="3313212"/>
            <a:ext cx="8864600" cy="1200000"/>
          </a:xfrm>
          <a:prstGeom prst="rect">
            <a:avLst/>
          </a:prstGeom>
          <a:noFill/>
        </p:spPr>
        <p:txBody>
          <a:bodyPr wrap="square" lIns="0" tIns="0" rIns="0" bIns="0" rtlCol="0" anchor="t"/>
          <a:lstStyle/>
          <a:p>
            <a:pPr marL="0" indent="0" algn="ctr">
              <a:spcAft>
                <a:spcPts val="600"/>
              </a:spcAft>
              <a:buNone/>
            </a:pP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Jesus became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ASHES</a:t>
            </a: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 ashes, devastation, grief — so that you could receive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CROWN</a:t>
            </a:r>
            <a:endParaRPr lang="en-US">
              <a:solidFill>
                <a:srgbClr val="2C1A0E"/>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marL="0" indent="0" algn="ctr">
              <a:spcAft>
                <a:spcPts val="600"/>
              </a:spcAft>
              <a:buNone/>
            </a:pP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He took your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mourning</a:t>
            </a: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so you could have the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oil of joy.</a:t>
            </a: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a:t>
            </a:r>
            <a:endPar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marL="0" indent="0" algn="ctr">
              <a:lnSpc>
                <a:spcPts val="2510"/>
              </a:lnSpc>
              <a:spcAft>
                <a:spcPts val="1010"/>
              </a:spcAft>
              <a:buNone/>
            </a:pP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He wore the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spirit of heaviness</a:t>
            </a:r>
            <a:r>
              <a:rPr lang="en-US">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so you could wear the </a:t>
            </a:r>
            <a:r>
              <a:rPr lang="en-US" b="1" kern="0" spc="46">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garment of praise.</a:t>
            </a:r>
            <a:endParaRPr lang="en-US">
              <a:effectLst>
                <a:outerShdw blurRad="50800" dist="38100" dir="2700000" algn="tl">
                  <a:srgbClr val="000000">
                    <a:alpha val="43137"/>
                  </a:srgbClr>
                </a:outerShdw>
              </a:effectLst>
            </a:endParaRPr>
          </a:p>
        </p:txBody>
      </p:sp>
      <p:sp>
        <p:nvSpPr>
          <p:cNvPr id="8" name="Text 6"/>
          <p:cNvSpPr/>
          <p:nvPr/>
        </p:nvSpPr>
        <p:spPr>
          <a:xfrm>
            <a:off x="152400" y="4461462"/>
            <a:ext cx="8864600" cy="418609"/>
          </a:xfrm>
          <a:prstGeom prst="rect">
            <a:avLst/>
          </a:prstGeom>
          <a:noFill/>
        </p:spPr>
        <p:txBody>
          <a:bodyPr wrap="square" lIns="0" tIns="0" rIns="0" bIns="0" rtlCol="0" anchor="ctr"/>
          <a:lstStyle/>
          <a:p>
            <a:pPr marL="0" indent="0" algn="ctr">
              <a:buNone/>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"Calvary is the greatest exchange in history. And it still has your name on it."</a:t>
            </a:r>
            <a:endParaRPr lang="en-US" sz="2000" b="1">
              <a:effectLst>
                <a:outerShdw blurRad="50800" dist="38100" dir="2700000" algn="tl">
                  <a:srgbClr val="000000">
                    <a:alpha val="43137"/>
                  </a:srgbClr>
                </a:outerShdw>
              </a:effectLst>
            </a:endParaRPr>
          </a:p>
        </p:txBody>
      </p:sp>
      <p:sp>
        <p:nvSpPr>
          <p:cNvPr id="10" name="Text 8"/>
          <p:cNvSpPr/>
          <p:nvPr/>
        </p:nvSpPr>
        <p:spPr>
          <a:xfrm>
            <a:off x="941985" y="933450"/>
            <a:ext cx="7260029" cy="290810"/>
          </a:xfrm>
          <a:prstGeom prst="rect">
            <a:avLst/>
          </a:prstGeom>
          <a:noFill/>
          <a:effectLst>
            <a:outerShdw blurRad="50800" dist="19757" dir="2700000" algn="bl" rotWithShape="0">
              <a:srgbClr val="000000">
                <a:alpha val="80000"/>
              </a:srgbClr>
            </a:outerShdw>
          </a:effectLst>
        </p:spPr>
        <p:txBody>
          <a:bodyPr wrap="none" lIns="0" tIns="0" rIns="0" bIns="0" rtlCol="0" anchor="t"/>
          <a:lstStyle/>
          <a:p>
            <a:pPr marL="0" indent="0" algn="ctr">
              <a:lnSpc>
                <a:spcPts val="2290"/>
              </a:lnSpc>
              <a:buNone/>
            </a:pPr>
            <a:r>
              <a:rPr lang="en-US" sz="2000" b="1" i="1" kern="0" spc="16">
                <a:solidFill>
                  <a:srgbClr val="FFFFFF"/>
                </a:solidFill>
                <a:effectLst>
                  <a:glow rad="571500">
                    <a:srgbClr val="000000">
                      <a:alpha val="18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r>
              <a:rPr lang="en-US" sz="2000" kern="0" spc="16">
                <a:solidFill>
                  <a:srgbClr val="FFFFFF"/>
                </a:solidFill>
                <a:effectLst>
                  <a:glow rad="571500">
                    <a:srgbClr val="000000">
                      <a:alpha val="18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"God made him who had no sin to be sin for us." — 2 Corinthians 5:21 </a:t>
            </a:r>
            <a:r>
              <a:rPr lang="en-US" sz="2000" b="1" i="1" kern="0" spc="16">
                <a:solidFill>
                  <a:srgbClr val="FFFFFF"/>
                </a:solidFill>
                <a:effectLst>
                  <a:glow rad="571500">
                    <a:srgbClr val="000000">
                      <a:alpha val="18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endParaRPr lang="en-US" sz="2000">
              <a:effectLst>
                <a:glow rad="571500">
                  <a:srgbClr val="000000">
                    <a:alpha val="18000"/>
                  </a:srgbClr>
                </a:glow>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12" name="Overlay"/>
          <p:cNvSpPr/>
          <p:nvPr/>
        </p:nvSpPr>
        <p:spPr>
          <a:xfrm>
            <a:off x="0" y="-26895"/>
            <a:ext cx="9144000" cy="5143500"/>
          </a:xfrm>
          <a:prstGeom prst="rect">
            <a:avLst/>
          </a:prstGeom>
          <a:solidFill>
            <a:srgbClr val="000000">
              <a:alpha val="30000"/>
            </a:srgbClr>
          </a:solidFill>
          <a:ln w="0">
            <a:noFill/>
          </a:ln>
        </p:spPr>
        <p:txBody>
          <a:bodyPr rtlCol="0"/>
          <a:lstStyle/>
          <a:p>
            <a:endParaRPr lang="en-US"/>
          </a:p>
        </p:txBody>
      </p:sp>
      <p:sp>
        <p:nvSpPr>
          <p:cNvPr id="5" name="Text 3"/>
          <p:cNvSpPr/>
          <p:nvPr/>
        </p:nvSpPr>
        <p:spPr>
          <a:xfrm>
            <a:off x="3342465" y="1190787"/>
            <a:ext cx="2408270" cy="362099"/>
          </a:xfrm>
          <a:prstGeom prst="rect">
            <a:avLst/>
          </a:prstGeom>
          <a:noFill/>
        </p:spPr>
        <p:txBody>
          <a:bodyPr wrap="non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70000"/>
                    </a:srgbClr>
                  </a:outerShdw>
                </a:effectLst>
                <a:latin typeface="Cambria" panose="02040503050406030204" pitchFamily="34" charset="0"/>
                <a:ea typeface="Cambria" panose="02040503050406030204" pitchFamily="34" charset="-122"/>
                <a:cs typeface="Cambria" panose="02040503050406030204" pitchFamily="34" charset="-120"/>
              </a:rPr>
              <a:t>Bring Your Ashes</a:t>
            </a:r>
            <a:endParaRPr lang="en-US" sz="2480">
              <a:effectLst>
                <a:outerShdw blurRad="50800" dist="38100" dir="2700000" algn="tl">
                  <a:srgbClr val="000000">
                    <a:alpha val="70000"/>
                  </a:srgbClr>
                </a:outerShdw>
              </a:effectLst>
            </a:endParaRPr>
          </a:p>
        </p:txBody>
      </p:sp>
      <p:sp>
        <p:nvSpPr>
          <p:cNvPr id="6" name="Text 4"/>
          <p:cNvSpPr/>
          <p:nvPr/>
        </p:nvSpPr>
        <p:spPr>
          <a:xfrm>
            <a:off x="2749593" y="1741994"/>
            <a:ext cx="3644665" cy="270718"/>
          </a:xfrm>
          <a:prstGeom prst="rect">
            <a:avLst/>
          </a:prstGeom>
          <a:noFill/>
        </p:spPr>
        <p:txBody>
          <a:bodyPr wrap="none" lIns="0" tIns="0" rIns="0" bIns="0" rtlCol="0" anchor="t"/>
          <a:lstStyle/>
          <a:p>
            <a:pPr marL="0" indent="0" algn="ctr">
              <a:lnSpc>
                <a:spcPts val="2135"/>
              </a:lnSpc>
              <a:spcAft>
                <a:spcPts val="1010"/>
              </a:spcAft>
              <a:buNone/>
            </a:pPr>
            <a:r>
              <a:rPr lang="en-US" sz="2400" b="1" i="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rPr>
              <a:t>The Exchange Requires a Transaction</a:t>
            </a:r>
            <a:endParaRPr lang="en-US" sz="2400" b="1">
              <a:effectLst>
                <a:outerShdw blurRad="50800" dist="38100" dir="2700000" algn="tl">
                  <a:srgbClr val="000000">
                    <a:alpha val="70000"/>
                  </a:srgbClr>
                </a:outerShdw>
              </a:effectLst>
            </a:endParaRPr>
          </a:p>
        </p:txBody>
      </p:sp>
      <p:sp>
        <p:nvSpPr>
          <p:cNvPr id="7" name="Text 5"/>
          <p:cNvSpPr/>
          <p:nvPr/>
        </p:nvSpPr>
        <p:spPr>
          <a:xfrm>
            <a:off x="67733" y="2270173"/>
            <a:ext cx="8957734" cy="1853591"/>
          </a:xfrm>
          <a:prstGeom prst="rect">
            <a:avLst/>
          </a:prstGeom>
          <a:noFill/>
        </p:spPr>
        <p:txBody>
          <a:bodyPr wrap="square" lIns="0" tIns="0" rIns="0" bIns="0" rtlCol="0" anchor="t"/>
          <a:lstStyle/>
          <a:p>
            <a:pPr marL="0" indent="0" algn="ctr">
              <a:spcAft>
                <a:spcPts val="600"/>
              </a:spcAft>
              <a:buNone/>
            </a:pPr>
            <a:r>
              <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rPr>
              <a:t>You cannot receive the beauty if you are STILL CLUTCHING THE ASHES. </a:t>
            </a:r>
            <a:endPar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600"/>
              </a:spcAft>
              <a:buNone/>
            </a:pPr>
            <a:r>
              <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rPr>
              <a:t>God is not asking you to pretend the pain was not real. </a:t>
            </a:r>
            <a:endPar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600"/>
              </a:spcAft>
              <a:buNone/>
            </a:pPr>
            <a:r>
              <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rPr>
              <a:t>He is asking you to bring it all — your brokenness, your grief, your burned-down dreams — and lay it at His feet.</a:t>
            </a:r>
            <a:endPar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1130"/>
              </a:spcAft>
              <a:buNone/>
            </a:pPr>
            <a:r>
              <a:rPr lang="en-US" sz="2000" b="1">
                <a:solidFill>
                  <a:srgbClr val="FFFFFF"/>
                </a:solidFill>
                <a:effectLst>
                  <a:outerShdw blurRad="50800" dist="38100" dir="2700000" algn="tl">
                    <a:srgbClr val="000000">
                      <a:alpha val="70000"/>
                    </a:srgbClr>
                  </a:outerShdw>
                </a:effectLst>
                <a:latin typeface="Candara" panose="020E0502030303020204" pitchFamily="34" charset="0"/>
                <a:ea typeface="Candara" panose="020E0502030303020204" pitchFamily="34" charset="-122"/>
                <a:cs typeface="Candara" panose="020E0502030303020204" pitchFamily="34" charset="-120"/>
              </a:rPr>
              <a:t> None of it disqualifies you. All of it qualifies you for the exchange.</a:t>
            </a:r>
            <a:endParaRPr lang="en-US" sz="2000" b="1">
              <a:effectLst>
                <a:outerShdw blurRad="50800" dist="38100" dir="2700000" algn="tl">
                  <a:srgbClr val="000000">
                    <a:alpha val="70000"/>
                  </a:srgbClr>
                </a:outerShdw>
              </a:effectLst>
            </a:endParaRPr>
          </a:p>
        </p:txBody>
      </p:sp>
      <p:sp>
        <p:nvSpPr>
          <p:cNvPr id="8" name="Text 6"/>
          <p:cNvSpPr/>
          <p:nvPr/>
        </p:nvSpPr>
        <p:spPr>
          <a:xfrm>
            <a:off x="1071265" y="4331261"/>
            <a:ext cx="7001470" cy="874996"/>
          </a:xfrm>
          <a:prstGeom prst="roundRect">
            <a:avLst>
              <a:gd name="adj" fmla="val 4935"/>
            </a:avLst>
          </a:prstGeom>
          <a:solidFill>
            <a:srgbClr val="000000">
              <a:alpha val="40000"/>
            </a:srgbClr>
          </a:solidFill>
        </p:spPr>
        <p:txBody>
          <a:bodyPr wrap="square" lIns="257810" tIns="114300" rIns="257810" bIns="114300" rtlCol="0" anchor="t"/>
          <a:lstStyle/>
          <a:p>
            <a:pPr marL="0" indent="0" algn="ctr">
              <a:buNone/>
            </a:pPr>
            <a:r>
              <a:rPr lang="en-US" sz="2000" b="1">
                <a:solidFill>
                  <a:srgbClr val="FFD700"/>
                </a:solidFill>
                <a:effectLst>
                  <a:outerShdw blurRad="50800" dist="38100" dir="2700000" algn="tl">
                    <a:srgbClr val="000000">
                      <a:alpha val="70000"/>
                    </a:srgbClr>
                  </a:outerShdw>
                </a:effectLst>
                <a:latin typeface="Cambria" panose="02040503050406030204" pitchFamily="34" charset="0"/>
                <a:ea typeface="Cambria" panose="02040503050406030204" pitchFamily="34" charset="-122"/>
                <a:cs typeface="Cambria" panose="02040503050406030204" pitchFamily="34" charset="-120"/>
              </a:rPr>
              <a:t>The altar is not for perfect people. </a:t>
            </a:r>
            <a:endParaRPr lang="en-US" sz="2000" b="1">
              <a:solidFill>
                <a:srgbClr val="FFD700"/>
              </a:solidFill>
              <a:effectLst>
                <a:outerShdw blurRad="50800" dist="38100" dir="2700000" algn="tl">
                  <a:srgbClr val="000000">
                    <a:alpha val="70000"/>
                  </a:srgbClr>
                </a:outerShdw>
              </a:effectLst>
              <a:latin typeface="Cambria" panose="02040503050406030204" pitchFamily="34" charset="0"/>
              <a:ea typeface="Cambria" panose="02040503050406030204" pitchFamily="34" charset="-122"/>
              <a:cs typeface="Cambria" panose="02040503050406030204" pitchFamily="34" charset="-120"/>
            </a:endParaRPr>
          </a:p>
          <a:p>
            <a:pPr marL="0" indent="0" algn="ctr">
              <a:buNone/>
            </a:pPr>
            <a:r>
              <a:rPr lang="en-US" sz="2000" b="1">
                <a:solidFill>
                  <a:srgbClr val="FFD700"/>
                </a:solidFill>
                <a:effectLst>
                  <a:outerShdw blurRad="50800" dist="38100" dir="2700000" algn="tl">
                    <a:srgbClr val="000000">
                      <a:alpha val="70000"/>
                    </a:srgbClr>
                  </a:outerShdw>
                </a:effectLst>
                <a:latin typeface="Cambria" panose="02040503050406030204" pitchFamily="34" charset="0"/>
                <a:ea typeface="Cambria" panose="02040503050406030204" pitchFamily="34" charset="-122"/>
                <a:cs typeface="Cambria" panose="02040503050406030204" pitchFamily="34" charset="-120"/>
              </a:rPr>
              <a:t>It is for people carrying ashes who are ready to trade.</a:t>
            </a:r>
            <a:endParaRPr lang="en-US" sz="2000" b="1">
              <a:effectLst>
                <a:outerShdw blurRad="50800" dist="38100" dir="2700000" algn="tl">
                  <a:srgbClr val="000000">
                    <a:alpha val="70000"/>
                  </a:srgbClr>
                </a:outerShdw>
              </a:effectLst>
            </a:endParaRPr>
          </a:p>
        </p:txBody>
      </p:sp>
      <p:sp>
        <p:nvSpPr>
          <p:cNvPr id="10" name="Text 8"/>
          <p:cNvSpPr/>
          <p:nvPr/>
        </p:nvSpPr>
        <p:spPr>
          <a:xfrm>
            <a:off x="1300931" y="624475"/>
            <a:ext cx="6541989" cy="299145"/>
          </a:xfrm>
          <a:prstGeom prst="rect">
            <a:avLst/>
          </a:prstGeom>
          <a:noFill/>
          <a:effectLst>
            <a:outerShdw blurRad="128270" dist="29210" dir="5400000" algn="bl" rotWithShape="0">
              <a:srgbClr val="000000">
                <a:alpha val="60000"/>
              </a:srgbClr>
            </a:outerShdw>
          </a:effectLst>
        </p:spPr>
        <p:txBody>
          <a:bodyPr wrap="non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70000"/>
                    </a:srgbClr>
                  </a:outerShdw>
                </a:effectLst>
                <a:latin typeface="Cambria" panose="02040503050406030204" pitchFamily="34" charset="0"/>
                <a:ea typeface="Cambria" panose="02040503050406030204" pitchFamily="34" charset="-122"/>
                <a:cs typeface="Cambria" panose="02040503050406030204" pitchFamily="34" charset="-120"/>
              </a:rPr>
              <a:t>'Cast your burden upon the Lord and He will sustain you.'  — Psalm 55:22</a:t>
            </a:r>
            <a:endParaRPr lang="en-US" sz="2000">
              <a:effectLst>
                <a:glow rad="428625">
                  <a:srgbClr val="000000">
                    <a:alpha val="21000"/>
                  </a:srgbClr>
                </a:glow>
                <a:outerShdw blurRad="50800" dist="38100" dir="2700000" algn="tl">
                  <a:srgbClr val="000000">
                    <a:alpha val="7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8"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0" name="Text 8"/>
          <p:cNvSpPr/>
          <p:nvPr/>
        </p:nvSpPr>
        <p:spPr>
          <a:xfrm>
            <a:off x="1300931" y="257910"/>
            <a:ext cx="6541989" cy="299145"/>
          </a:xfrm>
          <a:prstGeom prst="rect">
            <a:avLst/>
          </a:prstGeom>
          <a:noFill/>
          <a:effectLst>
            <a:outerShdw blurRad="50800" dist="29210" dir="5400000" algn="bl" rotWithShape="0">
              <a:srgbClr val="000000">
                <a:alpha val="60000"/>
              </a:srgbClr>
            </a:outerShdw>
          </a:effectLst>
        </p:spPr>
        <p:txBody>
          <a:bodyPr wrap="non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'Come to me, all you who are weary and burdened.'  — Matthew 11:28</a:t>
            </a:r>
            <a:endParaRPr lang="en-US" sz="2000">
              <a:effectLst>
                <a:glow rad="428625">
                  <a:srgbClr val="000000">
                    <a:alpha val="21000"/>
                  </a:srgbClr>
                </a:glow>
                <a:outerShdw blurRad="50800" dist="38100" dir="2700000" algn="tl">
                  <a:srgbClr val="000000">
                    <a:alpha val="43137"/>
                  </a:srgbClr>
                </a:outerShdw>
              </a:effectLst>
            </a:endParaRPr>
          </a:p>
        </p:txBody>
      </p:sp>
      <p:sp>
        <p:nvSpPr>
          <p:cNvPr id="5" name="Text 3"/>
          <p:cNvSpPr/>
          <p:nvPr/>
        </p:nvSpPr>
        <p:spPr>
          <a:xfrm>
            <a:off x="1571625" y="835704"/>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When the Ashes Feel Familiar</a:t>
            </a:r>
            <a:endParaRPr lang="en-US" sz="2480">
              <a:effectLst>
                <a:outerShdw blurRad="50800" dist="38100" dir="2700000" algn="tl">
                  <a:srgbClr val="000000">
                    <a:alpha val="43137"/>
                  </a:srgbClr>
                </a:outerShdw>
              </a:effectLst>
            </a:endParaRPr>
          </a:p>
        </p:txBody>
      </p:sp>
      <p:sp>
        <p:nvSpPr>
          <p:cNvPr id="6" name="Text 4"/>
          <p:cNvSpPr/>
          <p:nvPr/>
        </p:nvSpPr>
        <p:spPr>
          <a:xfrm>
            <a:off x="1571625" y="1362983"/>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4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Pain You Know vs. the Promise You Don't</a:t>
            </a:r>
            <a:endParaRPr lang="en-US" sz="2400" b="1">
              <a:effectLst>
                <a:outerShdw blurRad="50800" dist="38100" dir="2700000" algn="tl">
                  <a:srgbClr val="000000">
                    <a:alpha val="43137"/>
                  </a:srgbClr>
                </a:outerShdw>
              </a:effectLst>
            </a:endParaRPr>
          </a:p>
        </p:txBody>
      </p:sp>
      <p:sp>
        <p:nvSpPr>
          <p:cNvPr id="7" name="Text 5"/>
          <p:cNvSpPr/>
          <p:nvPr/>
        </p:nvSpPr>
        <p:spPr>
          <a:xfrm>
            <a:off x="84667" y="1763323"/>
            <a:ext cx="9000066" cy="2503870"/>
          </a:xfrm>
          <a:prstGeom prst="rect">
            <a:avLst/>
          </a:prstGeom>
          <a:noFill/>
        </p:spPr>
        <p:txBody>
          <a:bodyPr wrap="square" lIns="0" tIns="0" rIns="0" bIns="0" rtlCol="0" anchor="t"/>
          <a:lstStyle/>
          <a:p>
            <a:pPr marL="0" indent="0" algn="ctr">
              <a:spcAft>
                <a:spcPts val="6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Sometimes we hold onto our ashes not because we love the pain, but because the pain is all we know.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300"/>
              </a:spcAft>
              <a:buNone/>
            </a:pPr>
            <a:r>
              <a:rPr lang="en-US" sz="24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Grief can become an identity</a:t>
            </a:r>
            <a:r>
              <a:rPr lang="en-US" sz="24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a:t>
            </a:r>
            <a:endParaRPr lang="en-US" sz="24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300"/>
              </a:spcAft>
              <a:buNone/>
            </a:pPr>
            <a:r>
              <a:rPr lang="en-US" sz="24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Brokenness can become a home</a:t>
            </a:r>
            <a:r>
              <a:rPr lang="en-US" sz="20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a:t>
            </a:r>
            <a:endParaRPr lang="en-US" sz="20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6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When suffering has been your companion for so long, </a:t>
            </a:r>
            <a:r>
              <a:rPr lang="en-US" sz="20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thought of letting go feels less like freedom and more like losing the last piece of who you are. </a:t>
            </a:r>
            <a:endParaRPr lang="en-US" sz="20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6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But God is not asking you to forget.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6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He is asking you to stop building your life around what burned down</a:t>
            </a:r>
            <a:r>
              <a:rPr lang="en-US" sz="20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a:t>
            </a:r>
            <a:endParaRPr lang="en-US" sz="2000">
              <a:effectLst>
                <a:outerShdw blurRad="50800" dist="38100" dir="2700000" algn="tl">
                  <a:srgbClr val="000000">
                    <a:alpha val="43137"/>
                  </a:srgbClr>
                </a:outerShdw>
              </a:effectLst>
            </a:endParaRPr>
          </a:p>
        </p:txBody>
      </p:sp>
      <p:sp>
        <p:nvSpPr>
          <p:cNvPr id="8" name="Text 6"/>
          <p:cNvSpPr/>
          <p:nvPr/>
        </p:nvSpPr>
        <p:spPr>
          <a:xfrm>
            <a:off x="164043" y="4758267"/>
            <a:ext cx="8920690" cy="281858"/>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Familiarity is not the same as safety. The ashes cannot keep you warm.</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 calcmode="lin" valueType="num">
                                      <p:cBhvr additive="base">
                                        <p:cTn id="6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8"/>
          <p:cNvSpPr/>
          <p:nvPr/>
        </p:nvSpPr>
        <p:spPr>
          <a:xfrm>
            <a:off x="1300931" y="257910"/>
            <a:ext cx="6541989" cy="299145"/>
          </a:xfrm>
          <a:prstGeom prst="rect">
            <a:avLst/>
          </a:prstGeom>
          <a:noFill/>
          <a:effectLst>
            <a:outerShdw blurRad="50800" dist="29210" dir="5400000" algn="bl" rotWithShape="0">
              <a:srgbClr val="000000">
                <a:alpha val="60000"/>
              </a:srgbClr>
            </a:outerShdw>
          </a:effectLst>
        </p:spPr>
        <p:txBody>
          <a:bodyPr wrap="none" lIns="0" tIns="0" rIns="0" bIns="0" rtlCol="0" anchor="t"/>
          <a:lstStyle/>
          <a:p>
            <a:pPr marL="0" marR="0" lvl="0" indent="0" algn="ctr" defTabSz="914400" rtl="0" eaLnBrk="1" fontAlgn="auto" latinLnBrk="0" hangingPunct="1">
              <a:lnSpc>
                <a:spcPts val="2355"/>
              </a:lnSpc>
              <a:spcBef>
                <a:spcPts val="0"/>
              </a:spcBef>
              <a:spcAft>
                <a:spcPts val="0"/>
              </a:spcAft>
              <a:buClrTx/>
              <a:buSzTx/>
              <a:buFontTx/>
              <a:buNone/>
              <a:defRPr/>
            </a:pPr>
            <a:r>
              <a:rPr kumimoji="0" lang="en-US" sz="2000" b="1" i="1" u="none" strike="noStrike" kern="0" cap="none" spc="15" normalizeH="0" baseline="0" noProof="0">
                <a:ln>
                  <a:noFill/>
                </a:ln>
                <a:solidFill>
                  <a:srgbClr val="FFFFFF"/>
                </a:solidFill>
                <a:effectLst>
                  <a:glow rad="428625">
                    <a:srgbClr val="000000">
                      <a:alpha val="21000"/>
                    </a:srgbClr>
                  </a:glow>
                  <a:outerShdw blurRad="50800" dist="38100" dir="2700000" algn="tl">
                    <a:srgbClr val="000000">
                      <a:alpha val="43137"/>
                    </a:srgbClr>
                  </a:outerShdw>
                </a:effectLst>
                <a:uLnTx/>
                <a:uFillTx/>
                <a:latin typeface="Cambria" panose="02040503050406030204" pitchFamily="34" charset="0"/>
                <a:ea typeface="Cambria" panose="02040503050406030204" pitchFamily="34" charset="-122"/>
                <a:cs typeface="Cambria" panose="02040503050406030204" pitchFamily="34" charset="-120"/>
              </a:rPr>
              <a:t>'Come to me, all you who are weary and burdened.'  — Matthew 11:28</a:t>
            </a:r>
            <a:endParaRPr kumimoji="0" lang="en-US" sz="2000" b="0" i="0" u="none" strike="noStrike" kern="1200" cap="none" spc="0" normalizeH="0" baseline="0" noProof="0">
              <a:ln>
                <a:noFill/>
              </a:ln>
              <a:solidFill>
                <a:prstClr val="black"/>
              </a:solidFill>
              <a:effectLst>
                <a:glow rad="428625">
                  <a:srgbClr val="000000">
                    <a:alpha val="21000"/>
                  </a:srgbClr>
                </a:glow>
                <a:outerShdw blurRad="50800" dist="38100" dir="2700000" algn="tl">
                  <a:srgbClr val="000000">
                    <a:alpha val="43137"/>
                  </a:srgbClr>
                </a:outerShdw>
              </a:effectLst>
              <a:uLnTx/>
              <a:uFillTx/>
              <a:latin typeface="Calibri" panose="020F0502020204030204"/>
              <a:ea typeface="+mn-ea"/>
              <a:cs typeface="+mn-cs"/>
            </a:endParaRPr>
          </a:p>
        </p:txBody>
      </p:sp>
      <p:sp>
        <p:nvSpPr>
          <p:cNvPr id="5" name="Text 3"/>
          <p:cNvSpPr/>
          <p:nvPr/>
        </p:nvSpPr>
        <p:spPr>
          <a:xfrm>
            <a:off x="1571625" y="835704"/>
            <a:ext cx="6000750" cy="362099"/>
          </a:xfrm>
          <a:prstGeom prst="rect">
            <a:avLst/>
          </a:prstGeom>
          <a:noFill/>
        </p:spPr>
        <p:txBody>
          <a:bodyPr wrap="square" lIns="0" tIns="0" rIns="0" bIns="0" rtlCol="0" anchor="t"/>
          <a:lstStyle/>
          <a:p>
            <a:pPr marL="0" marR="0" lvl="0" indent="0" algn="ctr" defTabSz="914400" rtl="0" eaLnBrk="1" fontAlgn="auto" latinLnBrk="0" hangingPunct="1">
              <a:lnSpc>
                <a:spcPts val="2850"/>
              </a:lnSpc>
              <a:spcBef>
                <a:spcPts val="0"/>
              </a:spcBef>
              <a:spcAft>
                <a:spcPts val="340"/>
              </a:spcAft>
              <a:buClrTx/>
              <a:buSzTx/>
              <a:buFontTx/>
              <a:buNone/>
              <a:defRPr/>
            </a:pPr>
            <a:endParaRPr kumimoji="0" lang="en-US" sz="2480" b="0" i="0" u="none" strike="noStrike" kern="1200" cap="none" spc="0" normalizeH="0" baseline="0" noProof="0">
              <a:ln>
                <a:noFill/>
              </a:ln>
              <a:solidFill>
                <a:prstClr val="black"/>
              </a:solidFill>
              <a:effectLst>
                <a:outerShdw blurRad="50800" dist="38100" dir="2700000" algn="tl">
                  <a:srgbClr val="000000">
                    <a:alpha val="43137"/>
                  </a:srgbClr>
                </a:outerShdw>
              </a:effectLst>
              <a:uLnTx/>
              <a:uFillTx/>
              <a:latin typeface="Calibri" panose="020F0502020204030204"/>
              <a:ea typeface="+mn-ea"/>
              <a:cs typeface="+mn-cs"/>
            </a:endParaRPr>
          </a:p>
        </p:txBody>
      </p:sp>
      <p:sp>
        <p:nvSpPr>
          <p:cNvPr id="6" name="Text 4"/>
          <p:cNvSpPr/>
          <p:nvPr/>
        </p:nvSpPr>
        <p:spPr>
          <a:xfrm>
            <a:off x="1571625" y="1362983"/>
            <a:ext cx="6000750" cy="270718"/>
          </a:xfrm>
          <a:prstGeom prst="rect">
            <a:avLst/>
          </a:prstGeom>
          <a:noFill/>
        </p:spPr>
        <p:txBody>
          <a:bodyPr wrap="square" lIns="0" tIns="0" rIns="0" bIns="0" rtlCol="0" anchor="t"/>
          <a:lstStyle/>
          <a:p>
            <a:pPr marL="0" marR="0" lvl="0" indent="0" algn="ctr" defTabSz="914400" rtl="0" eaLnBrk="1" fontAlgn="auto" latinLnBrk="0" hangingPunct="1">
              <a:lnSpc>
                <a:spcPts val="2135"/>
              </a:lnSpc>
              <a:spcBef>
                <a:spcPts val="0"/>
              </a:spcBef>
              <a:spcAft>
                <a:spcPts val="1010"/>
              </a:spcAft>
              <a:buClrTx/>
              <a:buSzTx/>
              <a:buFontTx/>
              <a:buNone/>
              <a:defRPr/>
            </a:pPr>
            <a:endParaRPr kumimoji="0" lang="en-US" sz="2400" b="1" i="0" u="none" strike="noStrike" kern="1200" cap="none" spc="0" normalizeH="0" baseline="0" noProof="0">
              <a:ln>
                <a:noFill/>
              </a:ln>
              <a:solidFill>
                <a:prstClr val="black"/>
              </a:solidFill>
              <a:effectLst>
                <a:outerShdw blurRad="50800" dist="38100" dir="2700000" algn="tl">
                  <a:srgbClr val="000000">
                    <a:alpha val="43137"/>
                  </a:srgbClr>
                </a:outerShdw>
              </a:effectLst>
              <a:uLnTx/>
              <a:uFillTx/>
              <a:latin typeface="Calibri" panose="020F0502020204030204"/>
              <a:ea typeface="+mn-ea"/>
              <a:cs typeface="+mn-cs"/>
            </a:endParaRPr>
          </a:p>
        </p:txBody>
      </p:sp>
      <p:sp>
        <p:nvSpPr>
          <p:cNvPr id="7" name="Text 5"/>
          <p:cNvSpPr/>
          <p:nvPr/>
        </p:nvSpPr>
        <p:spPr>
          <a:xfrm>
            <a:off x="84667" y="2321044"/>
            <a:ext cx="9000066" cy="2503870"/>
          </a:xfrm>
          <a:prstGeom prst="rect">
            <a:avLst/>
          </a:prstGeom>
          <a:noFill/>
        </p:spPr>
        <p:txBody>
          <a:bodyPr wrap="square" lIns="0" tIns="0" rIns="0" bIns="0" rtlCol="0" anchor="t"/>
          <a:lstStyle/>
          <a:p>
            <a:r>
              <a:rPr lang="en-US" b="1"/>
              <a:t>“</a:t>
            </a:r>
            <a:r>
              <a:rPr lang="en-US" sz="2400" b="1">
                <a:solidFill>
                  <a:schemeClr val="bg1"/>
                </a:solidFill>
                <a:effectLst>
                  <a:outerShdw blurRad="38100" dist="38100" dir="2700000" algn="tl">
                    <a:srgbClr val="000000">
                      <a:alpha val="43137"/>
                    </a:srgbClr>
                  </a:outerShdw>
                </a:effectLst>
              </a:rPr>
              <a:t>Are</a:t>
            </a:r>
            <a:r>
              <a:rPr lang="en-US" sz="2400" b="1">
                <a:effectLst>
                  <a:outerShdw blurRad="38100" dist="38100" dir="2700000" algn="tl">
                    <a:srgbClr val="000000">
                      <a:alpha val="43137"/>
                    </a:srgbClr>
                  </a:outerShdw>
                </a:effectLst>
              </a:rPr>
              <a:t> </a:t>
            </a:r>
            <a:r>
              <a:rPr lang="en-US" sz="2400" b="1">
                <a:solidFill>
                  <a:schemeClr val="bg1"/>
                </a:solidFill>
                <a:effectLst>
                  <a:outerShdw blurRad="38100" dist="38100" dir="2700000" algn="tl">
                    <a:srgbClr val="000000">
                      <a:alpha val="43137"/>
                    </a:srgbClr>
                  </a:outerShdw>
                </a:effectLst>
              </a:rPr>
              <a:t>you still wearing mourning clothes God never asked you to keep?”</a:t>
            </a:r>
            <a:endParaRPr lang="en-US" sz="2400" b="1">
              <a:solidFill>
                <a:schemeClr val="bg1"/>
              </a:solidFill>
              <a:effectLst>
                <a:outerShdw blurRad="38100" dist="38100" dir="2700000" algn="tl">
                  <a:srgbClr val="000000">
                    <a:alpha val="43137"/>
                  </a:srgbClr>
                </a:outerShdw>
              </a:effectLst>
            </a:endParaRPr>
          </a:p>
          <a:p>
            <a:endParaRPr lang="en-US" sz="2400" b="1">
              <a:solidFill>
                <a:schemeClr val="bg1"/>
              </a:solidFill>
            </a:endParaRPr>
          </a:p>
          <a:p>
            <a:endParaRPr lang="en-US" sz="2400">
              <a:solidFill>
                <a:schemeClr val="bg1"/>
              </a:solidFill>
            </a:endParaRPr>
          </a:p>
          <a:p>
            <a:pPr algn="ctr"/>
            <a:r>
              <a:rPr lang="en-US" sz="2400" b="1">
                <a:solidFill>
                  <a:schemeClr val="bg1"/>
                </a:solidFill>
                <a:effectLst>
                  <a:outerShdw blurRad="38100" dist="38100" dir="2700000" algn="tl">
                    <a:srgbClr val="000000">
                      <a:alpha val="43137"/>
                    </a:srgbClr>
                  </a:outerShdw>
                </a:effectLst>
              </a:rPr>
              <a:t>Scripture:</a:t>
            </a:r>
            <a:r>
              <a:rPr lang="en-US" sz="2400">
                <a:solidFill>
                  <a:schemeClr val="bg1"/>
                </a:solidFill>
                <a:effectLst>
                  <a:outerShdw blurRad="38100" dist="38100" dir="2700000" algn="tl">
                    <a:srgbClr val="000000">
                      <a:alpha val="43137"/>
                    </a:srgbClr>
                  </a:outerShdw>
                </a:effectLst>
              </a:rPr>
              <a:t> </a:t>
            </a:r>
            <a:r>
              <a:rPr lang="en-US" sz="2400" i="1">
                <a:solidFill>
                  <a:schemeClr val="bg1"/>
                </a:solidFill>
                <a:effectLst>
                  <a:outerShdw blurRad="38100" dist="38100" dir="2700000" algn="tl">
                    <a:srgbClr val="000000">
                      <a:alpha val="43137"/>
                    </a:srgbClr>
                  </a:outerShdw>
                </a:effectLst>
              </a:rPr>
              <a:t>“You turned my mourning into dancing…”</a:t>
            </a:r>
            <a:r>
              <a:rPr lang="en-US" sz="2400">
                <a:solidFill>
                  <a:schemeClr val="bg1"/>
                </a:solidFill>
                <a:effectLst>
                  <a:outerShdw blurRad="38100" dist="38100" dir="2700000" algn="tl">
                    <a:srgbClr val="000000">
                      <a:alpha val="43137"/>
                    </a:srgbClr>
                  </a:outerShdw>
                </a:effectLst>
              </a:rPr>
              <a:t> — </a:t>
            </a:r>
            <a:r>
              <a:rPr lang="en-US" sz="2400" b="1">
                <a:solidFill>
                  <a:schemeClr val="bg1"/>
                </a:solidFill>
                <a:effectLst>
                  <a:outerShdw blurRad="38100" dist="38100" dir="2700000" algn="tl">
                    <a:srgbClr val="000000">
                      <a:alpha val="43137"/>
                    </a:srgbClr>
                  </a:outerShdw>
                </a:effectLst>
              </a:rPr>
              <a:t>Psalm 30:11</a:t>
            </a:r>
            <a:endParaRPr lang="en-US" sz="2400">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8" y="1218916"/>
            <a:ext cx="3818876" cy="4000500"/>
          </a:xfrm>
          <a:solidFill>
            <a:schemeClr val="bg1"/>
          </a:solidFill>
        </p:spPr>
        <p:txBody>
          <a:bodyPr>
            <a:normAutofit fontScale="92500" lnSpcReduction="20000"/>
          </a:bodyPr>
          <a:lstStyle/>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Remember… </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With God We Are Not </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Helpless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Hopeless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We Are Powerful!!</a:t>
            </a:r>
            <a:endParaRPr lang="en-US"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103375"/>
            <a:ext cx="9144000" cy="5143500"/>
          </a:xfrm>
          <a:prstGeom prst="rect">
            <a:avLst/>
          </a:prstGeom>
          <a:solidFill>
            <a:srgbClr val="000000">
              <a:alpha val="30000"/>
            </a:srgbClr>
          </a:solidFill>
          <a:ln w="0">
            <a:noFill/>
          </a:ln>
        </p:spPr>
        <p:txBody>
          <a:bodyPr rtlCol="0"/>
          <a:lstStyle/>
          <a:p>
            <a:endParaRPr lang="en-US"/>
          </a:p>
        </p:txBody>
      </p:sp>
      <p:sp>
        <p:nvSpPr>
          <p:cNvPr id="10" name="Text 8"/>
          <p:cNvSpPr/>
          <p:nvPr/>
        </p:nvSpPr>
        <p:spPr>
          <a:xfrm>
            <a:off x="1300931" y="516905"/>
            <a:ext cx="6541989" cy="299145"/>
          </a:xfrm>
          <a:prstGeom prst="rect">
            <a:avLst/>
          </a:prstGeom>
          <a:noFill/>
          <a:effectLst>
            <a:outerShdw blurRad="50800" dist="29210" dir="5400000" algn="bl" rotWithShape="0">
              <a:srgbClr val="000000">
                <a:alpha val="60000"/>
              </a:srgbClr>
            </a:outerShdw>
          </a:effectLst>
        </p:spPr>
        <p:txBody>
          <a:bodyPr wrap="non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'For I know the plans I have for you,' declares the Lord.  — Jeremiah 29:11</a:t>
            </a:r>
            <a:endParaRPr lang="en-US" sz="2000">
              <a:effectLst>
                <a:glow rad="428625">
                  <a:srgbClr val="000000">
                    <a:alpha val="21000"/>
                  </a:srgbClr>
                </a:glow>
                <a:outerShdw blurRad="50800" dist="38100" dir="2700000" algn="tl">
                  <a:srgbClr val="000000">
                    <a:alpha val="43137"/>
                  </a:srgbClr>
                </a:outerShdw>
              </a:effectLst>
            </a:endParaRPr>
          </a:p>
        </p:txBody>
      </p:sp>
      <p:sp>
        <p:nvSpPr>
          <p:cNvPr id="5" name="Text 3"/>
          <p:cNvSpPr/>
          <p:nvPr/>
        </p:nvSpPr>
        <p:spPr>
          <a:xfrm>
            <a:off x="1571625" y="1153464"/>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Fear of What Comes Next</a:t>
            </a:r>
            <a:endParaRPr lang="en-US" sz="2480">
              <a:effectLst>
                <a:outerShdw blurRad="50800" dist="38100" dir="2700000" algn="tl">
                  <a:srgbClr val="000000">
                    <a:alpha val="43137"/>
                  </a:srgbClr>
                </a:outerShdw>
              </a:effectLst>
            </a:endParaRPr>
          </a:p>
        </p:txBody>
      </p:sp>
      <p:sp>
        <p:nvSpPr>
          <p:cNvPr id="6" name="Text 4"/>
          <p:cNvSpPr/>
          <p:nvPr/>
        </p:nvSpPr>
        <p:spPr>
          <a:xfrm>
            <a:off x="1571625" y="1637909"/>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4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When Trust Feels Like a Risk You Cannot Afford</a:t>
            </a:r>
            <a:endParaRPr lang="en-US" sz="2400" b="1">
              <a:effectLst>
                <a:outerShdw blurRad="50800" dist="38100" dir="2700000" algn="tl">
                  <a:srgbClr val="000000">
                    <a:alpha val="43137"/>
                  </a:srgbClr>
                </a:outerShdw>
              </a:effectLst>
            </a:endParaRPr>
          </a:p>
        </p:txBody>
      </p:sp>
      <p:sp>
        <p:nvSpPr>
          <p:cNvPr id="7" name="Text 5"/>
          <p:cNvSpPr/>
          <p:nvPr/>
        </p:nvSpPr>
        <p:spPr>
          <a:xfrm>
            <a:off x="262467" y="2108447"/>
            <a:ext cx="8763000" cy="1701652"/>
          </a:xfrm>
          <a:prstGeom prst="rect">
            <a:avLst/>
          </a:prstGeom>
          <a:noFill/>
        </p:spPr>
        <p:txBody>
          <a:bodyPr wrap="square" lIns="0" tIns="0" rIns="0" bIns="0" rtlCol="0" anchor="t"/>
          <a:lstStyle/>
          <a:p>
            <a:pPr marL="0" indent="0" algn="ctr">
              <a:spcAft>
                <a:spcPts val="3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Letting go is terrifying when life has already taken so much from you.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3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last time you trusted= disappointed. Last time you hoped, the door closed.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3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So now you hold the ashes tighter — not because you want to, but because you are afraid that if you open your hands, there will be nothing left.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300"/>
              </a:spcAft>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But faith does not require you to see what is coming. It only requires you to believe the One who is calling you forward is worth following into the unknown.</a:t>
            </a:r>
            <a:endParaRPr lang="en-US" sz="2000" b="1">
              <a:effectLst>
                <a:outerShdw blurRad="50800" dist="38100" dir="2700000" algn="tl">
                  <a:srgbClr val="000000">
                    <a:alpha val="43137"/>
                  </a:srgbClr>
                </a:outerShdw>
              </a:effectLst>
            </a:endParaRPr>
          </a:p>
        </p:txBody>
      </p:sp>
      <p:sp>
        <p:nvSpPr>
          <p:cNvPr id="8" name="Text 6"/>
          <p:cNvSpPr/>
          <p:nvPr/>
        </p:nvSpPr>
        <p:spPr>
          <a:xfrm>
            <a:off x="-89647" y="4365129"/>
            <a:ext cx="9428380" cy="674996"/>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God does not ask you to understand the plan. </a:t>
            </a:r>
            <a:endPar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marL="0" indent="0" algn="ctr">
              <a:buNone/>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asks you to trust the Planner</a:t>
            </a: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8"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0" name="Text 8"/>
          <p:cNvSpPr/>
          <p:nvPr/>
        </p:nvSpPr>
        <p:spPr>
          <a:xfrm>
            <a:off x="1300931" y="400855"/>
            <a:ext cx="6541989" cy="299145"/>
          </a:xfrm>
          <a:prstGeom prst="rect">
            <a:avLst/>
          </a:prstGeom>
          <a:noFill/>
          <a:effectLst>
            <a:outerShdw blurRad="50800" dist="29210" dir="5400000" algn="bl" rotWithShape="0">
              <a:srgbClr val="000000">
                <a:alpha val="60000"/>
              </a:srgbClr>
            </a:outerShdw>
          </a:effectLst>
        </p:spPr>
        <p:txBody>
          <a:bodyPr wrap="none" lIns="0" tIns="0" rIns="0" bIns="0" rtlCol="0" anchor="t"/>
          <a:lstStyle/>
          <a:p>
            <a:pPr marL="0" indent="0" algn="ctr">
              <a:lnSpc>
                <a:spcPts val="2355"/>
              </a:lnSpc>
              <a:buNone/>
            </a:pPr>
            <a:r>
              <a:rPr lang="en-US"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'Unless a grain of wheat falls to the ground and dies, it remains alone.'  — John 12:24</a:t>
            </a:r>
            <a:endParaRPr lang="en-US">
              <a:effectLst>
                <a:glow rad="428625">
                  <a:srgbClr val="000000">
                    <a:alpha val="21000"/>
                  </a:srgbClr>
                </a:glow>
                <a:outerShdw blurRad="50800" dist="38100" dir="2700000" algn="tl">
                  <a:srgbClr val="000000">
                    <a:alpha val="43137"/>
                  </a:srgbClr>
                </a:outerShdw>
              </a:effectLst>
            </a:endParaRPr>
          </a:p>
        </p:txBody>
      </p:sp>
      <p:sp>
        <p:nvSpPr>
          <p:cNvPr id="5" name="Text 3"/>
          <p:cNvSpPr/>
          <p:nvPr/>
        </p:nvSpPr>
        <p:spPr>
          <a:xfrm>
            <a:off x="1571625" y="988117"/>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800" b="1" kern="0" spc="-25">
                <a:solidFill>
                  <a:srgbClr val="FFFFFF"/>
                </a:solidFill>
                <a:effectLst>
                  <a:outerShdw blurRad="381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Moment of Release</a:t>
            </a:r>
            <a:endParaRPr lang="en-US" sz="2800">
              <a:effectLst>
                <a:outerShdw blurRad="38100" dist="38100" dir="2700000" algn="tl">
                  <a:srgbClr val="000000">
                    <a:alpha val="43137"/>
                  </a:srgbClr>
                </a:outerShdw>
              </a:effectLst>
            </a:endParaRPr>
          </a:p>
        </p:txBody>
      </p:sp>
      <p:sp>
        <p:nvSpPr>
          <p:cNvPr id="6" name="Text 4"/>
          <p:cNvSpPr/>
          <p:nvPr/>
        </p:nvSpPr>
        <p:spPr>
          <a:xfrm>
            <a:off x="1571625" y="1521351"/>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4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When Letting Go Becomes an Act of Faith</a:t>
            </a:r>
            <a:endParaRPr lang="en-US" sz="2400" b="1">
              <a:effectLst>
                <a:outerShdw blurRad="50800" dist="38100" dir="2700000" algn="tl">
                  <a:srgbClr val="000000">
                    <a:alpha val="43137"/>
                  </a:srgbClr>
                </a:outerShdw>
              </a:effectLst>
            </a:endParaRPr>
          </a:p>
        </p:txBody>
      </p:sp>
      <p:sp>
        <p:nvSpPr>
          <p:cNvPr id="7" name="Text 5"/>
          <p:cNvSpPr/>
          <p:nvPr/>
        </p:nvSpPr>
        <p:spPr>
          <a:xfrm>
            <a:off x="59268" y="1969543"/>
            <a:ext cx="8991600" cy="1457774"/>
          </a:xfrm>
          <a:prstGeom prst="rect">
            <a:avLst/>
          </a:prstGeom>
          <a:noFill/>
        </p:spPr>
        <p:txBody>
          <a:bodyPr wrap="square" lIns="0" tIns="0" rIns="0" bIns="0" rtlCol="0" anchor="t"/>
          <a:lstStyle/>
          <a:p>
            <a:pPr marL="0" indent="0" algn="ctr">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There comes a moment when you must decide: will I keep holding what is already gone, or will I open my hands for what God is bringing?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Release is not a single act of courage — it is a daily choosing.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buNone/>
            </a:pP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Some days you will feel the ashes slipping through your fingers and want to grab them back. That is not failure. That is the process. Every time you choose to open your hands again, you are saying to God: </a:t>
            </a:r>
            <a:endPar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endParaRPr>
          </a:p>
          <a:p>
            <a:pPr marL="0" indent="0" algn="ctr">
              <a:spcAft>
                <a:spcPts val="1130"/>
              </a:spcAft>
              <a:buNone/>
            </a:pPr>
            <a:r>
              <a:rPr lang="en-US" sz="24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I trust You more than I trust my pain.</a:t>
            </a:r>
            <a:endParaRPr lang="en-US" sz="2000" b="1">
              <a:effectLst>
                <a:outerShdw blurRad="50800" dist="38100" dir="2700000" algn="tl">
                  <a:srgbClr val="000000">
                    <a:alpha val="43137"/>
                  </a:srgbClr>
                </a:outerShdw>
              </a:effectLst>
            </a:endParaRPr>
          </a:p>
        </p:txBody>
      </p:sp>
      <p:sp>
        <p:nvSpPr>
          <p:cNvPr id="8" name="Text 6"/>
          <p:cNvSpPr/>
          <p:nvPr/>
        </p:nvSpPr>
        <p:spPr>
          <a:xfrm>
            <a:off x="1164399" y="4439282"/>
            <a:ext cx="7001470" cy="674996"/>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Surrender is not giving up. It is giving over.</a:t>
            </a:r>
            <a:endParaRPr lang="en-US" sz="20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p:cNvSpPr/>
          <p:nvPr/>
        </p:nvSpPr>
        <p:spPr>
          <a:xfrm>
            <a:off x="1571625" y="1309852"/>
            <a:ext cx="6000750" cy="362099"/>
          </a:xfrm>
          <a:prstGeom prst="rect">
            <a:avLst/>
          </a:prstGeom>
          <a:noFill/>
        </p:spPr>
        <p:txBody>
          <a:bodyPr wrap="square" lIns="0" tIns="0" rIns="0" bIns="0" rtlCol="0" anchor="t"/>
          <a:lstStyle/>
          <a:p>
            <a:pPr marL="0" marR="0" lvl="0" indent="0" algn="ctr" defTabSz="914400" rtl="0" eaLnBrk="1" fontAlgn="auto" latinLnBrk="0" hangingPunct="1">
              <a:lnSpc>
                <a:spcPts val="2850"/>
              </a:lnSpc>
              <a:spcBef>
                <a:spcPts val="0"/>
              </a:spcBef>
              <a:spcAft>
                <a:spcPts val="340"/>
              </a:spcAft>
              <a:buClrTx/>
              <a:buSzTx/>
              <a:buFontTx/>
              <a:buNone/>
              <a:defRPr/>
            </a:pPr>
            <a:endParaRPr kumimoji="0" lang="en-US" sz="248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 5"/>
          <p:cNvSpPr/>
          <p:nvPr/>
        </p:nvSpPr>
        <p:spPr>
          <a:xfrm>
            <a:off x="138642" y="2503930"/>
            <a:ext cx="8824383" cy="1457774"/>
          </a:xfrm>
          <a:prstGeom prst="rect">
            <a:avLst/>
          </a:prstGeom>
          <a:no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black"/>
              </a:solidFill>
              <a:effectLst>
                <a:outerShdw blurRad="50800" dist="38100" dir="2700000" algn="tl">
                  <a:srgbClr val="000000">
                    <a:alpha val="43137"/>
                  </a:srgbClr>
                </a:outerShdw>
              </a:effectLst>
              <a:uLnTx/>
              <a:uFillTx/>
              <a:latin typeface="Calibri" panose="020F0502020204030204"/>
              <a:ea typeface="+mn-ea"/>
              <a:cs typeface="+mn-cs"/>
            </a:endParaRPr>
          </a:p>
        </p:txBody>
      </p:sp>
      <p:sp>
        <p:nvSpPr>
          <p:cNvPr id="8" name="Text 6"/>
          <p:cNvSpPr/>
          <p:nvPr/>
        </p:nvSpPr>
        <p:spPr>
          <a:xfrm>
            <a:off x="57150" y="1921192"/>
            <a:ext cx="8824383" cy="1855149"/>
          </a:xfrm>
          <a:prstGeom prst="roundRect">
            <a:avLst>
              <a:gd name="adj" fmla="val 4935"/>
            </a:avLst>
          </a:prstGeom>
          <a:solidFill>
            <a:srgbClr val="000000">
              <a:alpha val="40000"/>
            </a:srgbClr>
          </a:solidFill>
        </p:spPr>
        <p:txBody>
          <a:bodyPr wrap="square" lIns="257810" tIns="114300" rIns="257810" bIns="114300" rtlCol="0" anchor="ctr"/>
          <a:lstStyle/>
          <a:p>
            <a:pPr>
              <a:spcAft>
                <a:spcPts val="1800"/>
              </a:spcAft>
            </a:pPr>
            <a:r>
              <a:rPr lang="en-US" sz="2400" b="1">
                <a:solidFill>
                  <a:schemeClr val="bg1"/>
                </a:solidFill>
              </a:rPr>
              <a:t>“What are you gripping that God can only heal when released?”</a:t>
            </a:r>
            <a:endParaRPr lang="en-US" sz="2400" b="1">
              <a:solidFill>
                <a:schemeClr val="bg1"/>
              </a:solidFill>
            </a:endParaRPr>
          </a:p>
          <a:p>
            <a:endParaRPr lang="en-US" sz="2400" b="1">
              <a:solidFill>
                <a:schemeClr val="bg1"/>
              </a:solidFill>
            </a:endParaRPr>
          </a:p>
          <a:p>
            <a:r>
              <a:rPr lang="en-US" sz="2400" i="1">
                <a:solidFill>
                  <a:schemeClr val="bg1"/>
                </a:solidFill>
              </a:rPr>
              <a:t>“The Lord restored Job when he prayed for his friends…”</a:t>
            </a:r>
            <a:r>
              <a:rPr lang="en-US" sz="2400">
                <a:solidFill>
                  <a:schemeClr val="bg1"/>
                </a:solidFill>
              </a:rPr>
              <a:t> </a:t>
            </a:r>
            <a:r>
              <a:rPr lang="en-US" sz="2400" b="1">
                <a:solidFill>
                  <a:schemeClr val="bg1"/>
                </a:solidFill>
              </a:rPr>
              <a:t>Job 42:10</a:t>
            </a:r>
            <a:endParaRPr lang="en-US" sz="240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a:ln>
                <a:noFill/>
              </a:ln>
              <a:solidFill>
                <a:prstClr val="black"/>
              </a:solidFill>
              <a:effectLst>
                <a:outerShdw blurRad="50800" dist="38100" dir="2700000" algn="tl">
                  <a:srgbClr val="000000">
                    <a:alpha val="43137"/>
                  </a:srgbClr>
                </a:outerShdw>
              </a:effectLst>
              <a:uLnTx/>
              <a:uFillTx/>
              <a:latin typeface="Calibri" panose="020F0502020204030204"/>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59269"/>
            <a:ext cx="9144000" cy="5143500"/>
          </a:xfrm>
          <a:prstGeom prst="rect">
            <a:avLst/>
          </a:prstGeom>
          <a:solidFill>
            <a:srgbClr val="000000">
              <a:alpha val="30000"/>
            </a:srgbClr>
          </a:solidFill>
          <a:ln w="0">
            <a:noFill/>
          </a:ln>
        </p:spPr>
        <p:txBody>
          <a:bodyPr rtlCol="0"/>
          <a:lstStyle/>
          <a:p>
            <a:endParaRPr lang="en-US"/>
          </a:p>
        </p:txBody>
      </p:sp>
      <p:sp>
        <p:nvSpPr>
          <p:cNvPr id="12" name="Text 10"/>
          <p:cNvSpPr/>
          <p:nvPr/>
        </p:nvSpPr>
        <p:spPr>
          <a:xfrm>
            <a:off x="1292715" y="788045"/>
            <a:ext cx="6558570" cy="610701"/>
          </a:xfrm>
          <a:prstGeom prst="rect">
            <a:avLst/>
          </a:prstGeom>
          <a:noFill/>
          <a:effectLst>
            <a:outerShdw blurRad="50800" dist="19757" dir="2700000" algn="bl" rotWithShape="0">
              <a:srgbClr val="000000">
                <a:alpha val="75000"/>
              </a:srgbClr>
            </a:outerShdw>
          </a:effectLst>
        </p:spPr>
        <p:txBody>
          <a:bodyPr wrap="square" lIns="0" tIns="0" rIns="0" bIns="0" rtlCol="0" anchor="t"/>
          <a:lstStyle/>
          <a:p>
            <a:pPr marL="0" indent="0" algn="ctr">
              <a:lnSpc>
                <a:spcPts val="2290"/>
              </a:lnSpc>
              <a:buNone/>
            </a:pPr>
            <a:r>
              <a:rPr lang="en-US" sz="2000" b="1" i="1" kern="0" spc="16">
                <a:solidFill>
                  <a:srgbClr val="FFFFFF"/>
                </a:solidFill>
                <a:effectLst>
                  <a:glow rad="14287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'For I know the plans I have for you — plans to give you a future and a hope.'  — Jeremiah 29:11</a:t>
            </a:r>
            <a:endParaRPr lang="en-US" sz="2000">
              <a:effectLst>
                <a:glow rad="142875">
                  <a:srgbClr val="000000">
                    <a:alpha val="21000"/>
                  </a:srgbClr>
                </a:glow>
                <a:outerShdw blurRad="50800" dist="38100" dir="2700000" algn="tl">
                  <a:srgbClr val="000000">
                    <a:alpha val="43137"/>
                  </a:srgbClr>
                </a:outerShdw>
              </a:effectLst>
            </a:endParaRPr>
          </a:p>
        </p:txBody>
      </p:sp>
      <p:sp>
        <p:nvSpPr>
          <p:cNvPr id="4" name="Text 2"/>
          <p:cNvSpPr/>
          <p:nvPr/>
        </p:nvSpPr>
        <p:spPr>
          <a:xfrm>
            <a:off x="2871176" y="1860709"/>
            <a:ext cx="3401497" cy="326082"/>
          </a:xfrm>
          <a:prstGeom prst="rect">
            <a:avLst/>
          </a:prstGeom>
          <a:noFill/>
        </p:spPr>
        <p:txBody>
          <a:bodyPr wrap="none" lIns="0" tIns="0" rIns="0" bIns="0" rtlCol="0" anchor="t"/>
          <a:lstStyle/>
          <a:p>
            <a:pPr marL="0" indent="0" algn="ctr">
              <a:lnSpc>
                <a:spcPts val="2570"/>
              </a:lnSpc>
              <a:spcAft>
                <a:spcPts val="230"/>
              </a:spcAft>
              <a:buNone/>
            </a:pPr>
            <a:r>
              <a:rPr lang="en-US" sz="2140" b="1" kern="0" spc="2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Five Steps to the Exchange</a:t>
            </a:r>
            <a:endParaRPr lang="en-US" sz="2140">
              <a:effectLst>
                <a:outerShdw blurRad="50800" dist="38100" dir="2700000" algn="tl">
                  <a:srgbClr val="000000">
                    <a:alpha val="43137"/>
                  </a:srgbClr>
                </a:outerShdw>
              </a:effectLst>
            </a:endParaRPr>
          </a:p>
        </p:txBody>
      </p:sp>
      <p:sp>
        <p:nvSpPr>
          <p:cNvPr id="5" name="Text 3"/>
          <p:cNvSpPr/>
          <p:nvPr/>
        </p:nvSpPr>
        <p:spPr>
          <a:xfrm>
            <a:off x="2600911" y="2247620"/>
            <a:ext cx="4077496" cy="260747"/>
          </a:xfrm>
          <a:prstGeom prst="rect">
            <a:avLst/>
          </a:prstGeom>
          <a:noFill/>
        </p:spPr>
        <p:txBody>
          <a:bodyPr wrap="none" lIns="0" tIns="0" rIns="0" bIns="0" rtlCol="0" anchor="t"/>
          <a:lstStyle/>
          <a:p>
            <a:pPr marL="0" indent="0" algn="ctr">
              <a:lnSpc>
                <a:spcPts val="2055"/>
              </a:lnSpc>
              <a:spcAft>
                <a:spcPts val="790"/>
              </a:spcAft>
              <a:buNone/>
            </a:pPr>
            <a:r>
              <a:rPr lang="en-US" sz="2000" b="1" i="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Walk Into What God Has Already Prepared</a:t>
            </a:r>
            <a:endParaRPr lang="en-US" sz="2000" b="1">
              <a:effectLst>
                <a:outerShdw blurRad="50800" dist="38100" dir="2700000" algn="tl">
                  <a:srgbClr val="000000">
                    <a:alpha val="43137"/>
                  </a:srgbClr>
                </a:outerShdw>
              </a:effectLst>
            </a:endParaRPr>
          </a:p>
        </p:txBody>
      </p:sp>
      <p:sp>
        <p:nvSpPr>
          <p:cNvPr id="6" name="Text 4"/>
          <p:cNvSpPr/>
          <p:nvPr/>
        </p:nvSpPr>
        <p:spPr>
          <a:xfrm>
            <a:off x="785439" y="2713429"/>
            <a:ext cx="7572970" cy="340000"/>
          </a:xfrm>
          <a:prstGeom prst="rect">
            <a:avLst/>
          </a:prstGeom>
          <a:noFill/>
        </p:spPr>
        <p:txBody>
          <a:bodyPr wrap="square" lIns="0" tIns="0" rIns="0" bIns="0" rtlCol="0" anchor="t"/>
          <a:lstStyle/>
          <a:p>
            <a:pPr marL="0" indent="0" algn="l">
              <a:lnSpc>
                <a:spcPts val="2630"/>
              </a:lnSpc>
              <a:buNone/>
            </a:pPr>
            <a:r>
              <a:rPr lang="en-US" sz="1720" b="1">
                <a:solidFill>
                  <a:srgbClr val="FFFFFF"/>
                </a:solidFill>
                <a:latin typeface="Calibri" panose="020F0502020204030204" pitchFamily="34" charset="0"/>
                <a:ea typeface="Calibri" panose="020F0502020204030204" pitchFamily="34" charset="-122"/>
                <a:cs typeface="Calibri" panose="020F0502020204030204" pitchFamily="34" charset="-120"/>
              </a:rPr>
              <a:t>1</a:t>
            </a:r>
            <a:r>
              <a:rPr lang="en-US" sz="2200" b="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Acknowledge Your Ashes</a:t>
            </a:r>
            <a:r>
              <a:rPr lang="en-US" sz="22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  </a:t>
            </a:r>
            <a:r>
              <a:rPr lang="en-US" sz="20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Name what has been broken or lost</a:t>
            </a:r>
            <a:endParaRPr lang="en-US" sz="1720">
              <a:effectLst>
                <a:outerShdw blurRad="50800" dist="38100" dir="2700000" algn="tl">
                  <a:srgbClr val="000000">
                    <a:alpha val="43137"/>
                  </a:srgbClr>
                </a:outerShdw>
              </a:effectLst>
            </a:endParaRPr>
          </a:p>
        </p:txBody>
      </p:sp>
      <p:sp>
        <p:nvSpPr>
          <p:cNvPr id="7" name="Text 5"/>
          <p:cNvSpPr/>
          <p:nvPr/>
        </p:nvSpPr>
        <p:spPr>
          <a:xfrm>
            <a:off x="785515" y="3054130"/>
            <a:ext cx="7572970" cy="340000"/>
          </a:xfrm>
          <a:prstGeom prst="rect">
            <a:avLst/>
          </a:prstGeom>
          <a:noFill/>
        </p:spPr>
        <p:txBody>
          <a:bodyPr wrap="square" lIns="0" tIns="0" rIns="0" bIns="0" rtlCol="0" anchor="t"/>
          <a:lstStyle/>
          <a:p>
            <a:pPr marL="0" indent="0" algn="l">
              <a:lnSpc>
                <a:spcPts val="2630"/>
              </a:lnSpc>
              <a:buNone/>
            </a:pPr>
            <a:r>
              <a:rPr lang="en-US" sz="1720" b="1">
                <a:solidFill>
                  <a:srgbClr val="FFFFFF"/>
                </a:solidFill>
                <a:latin typeface="Calibri" panose="020F0502020204030204" pitchFamily="34" charset="0"/>
                <a:ea typeface="Calibri" panose="020F0502020204030204" pitchFamily="34" charset="-122"/>
                <a:cs typeface="Calibri" panose="020F0502020204030204" pitchFamily="34" charset="-120"/>
              </a:rPr>
              <a:t>2</a:t>
            </a:r>
            <a:r>
              <a:rPr lang="en-US" sz="2200" b="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Bring Them to God</a:t>
            </a:r>
            <a:r>
              <a:rPr lang="en-US" sz="22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  Lay your grief and pain at His feet</a:t>
            </a:r>
            <a:endParaRPr lang="en-US" sz="1720">
              <a:effectLst>
                <a:outerShdw blurRad="50800" dist="38100" dir="2700000" algn="tl">
                  <a:srgbClr val="000000">
                    <a:alpha val="43137"/>
                  </a:srgbClr>
                </a:outerShdw>
              </a:effectLst>
            </a:endParaRPr>
          </a:p>
        </p:txBody>
      </p:sp>
      <p:sp>
        <p:nvSpPr>
          <p:cNvPr id="8" name="Text 6"/>
          <p:cNvSpPr/>
          <p:nvPr/>
        </p:nvSpPr>
        <p:spPr>
          <a:xfrm>
            <a:off x="785515" y="3444932"/>
            <a:ext cx="7572970" cy="340000"/>
          </a:xfrm>
          <a:prstGeom prst="rect">
            <a:avLst/>
          </a:prstGeom>
          <a:noFill/>
        </p:spPr>
        <p:txBody>
          <a:bodyPr wrap="square" lIns="0" tIns="0" rIns="0" bIns="0" rtlCol="0" anchor="t"/>
          <a:lstStyle/>
          <a:p>
            <a:pPr marL="0" indent="0" algn="l">
              <a:lnSpc>
                <a:spcPts val="2630"/>
              </a:lnSpc>
              <a:buNone/>
            </a:pPr>
            <a:r>
              <a:rPr lang="en-US" sz="1720" b="1">
                <a:solidFill>
                  <a:srgbClr val="FFFFFF"/>
                </a:solidFill>
                <a:latin typeface="Calibri" panose="020F0502020204030204" pitchFamily="34" charset="0"/>
                <a:ea typeface="Calibri" panose="020F0502020204030204" pitchFamily="34" charset="-122"/>
                <a:cs typeface="Calibri" panose="020F0502020204030204" pitchFamily="34" charset="-120"/>
              </a:rPr>
              <a:t>3.  </a:t>
            </a:r>
            <a:r>
              <a:rPr lang="en-US" sz="2200" b="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Release Your Grip</a:t>
            </a:r>
            <a:r>
              <a:rPr lang="en-US" sz="22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  </a:t>
            </a:r>
            <a:r>
              <a:rPr lang="en-US" sz="20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Surrender what you have been holding onto</a:t>
            </a:r>
            <a:endParaRPr lang="en-US" sz="1720">
              <a:effectLst>
                <a:outerShdw blurRad="50800" dist="38100" dir="2700000" algn="tl">
                  <a:srgbClr val="000000">
                    <a:alpha val="43137"/>
                  </a:srgbClr>
                </a:outerShdw>
              </a:effectLst>
            </a:endParaRPr>
          </a:p>
        </p:txBody>
      </p:sp>
      <p:sp>
        <p:nvSpPr>
          <p:cNvPr id="9" name="Text 7"/>
          <p:cNvSpPr/>
          <p:nvPr/>
        </p:nvSpPr>
        <p:spPr>
          <a:xfrm>
            <a:off x="785515" y="3810333"/>
            <a:ext cx="7572970" cy="340000"/>
          </a:xfrm>
          <a:prstGeom prst="rect">
            <a:avLst/>
          </a:prstGeom>
          <a:noFill/>
        </p:spPr>
        <p:txBody>
          <a:bodyPr wrap="square" lIns="0" tIns="0" rIns="0" bIns="0" rtlCol="0" anchor="t"/>
          <a:lstStyle/>
          <a:p>
            <a:pPr marL="0" indent="0" algn="l">
              <a:lnSpc>
                <a:spcPts val="2630"/>
              </a:lnSpc>
              <a:buNone/>
            </a:pPr>
            <a:r>
              <a:rPr lang="en-US" sz="1720" b="1">
                <a:solidFill>
                  <a:srgbClr val="FFFFFF"/>
                </a:solidFill>
                <a:latin typeface="Calibri" panose="020F0502020204030204" pitchFamily="34" charset="0"/>
                <a:ea typeface="Calibri" panose="020F0502020204030204" pitchFamily="34" charset="-122"/>
                <a:cs typeface="Calibri" panose="020F0502020204030204" pitchFamily="34" charset="-120"/>
              </a:rPr>
              <a:t>4.  </a:t>
            </a:r>
            <a:r>
              <a:rPr lang="en-US" sz="2200" b="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Receive the Exchange</a:t>
            </a:r>
            <a:r>
              <a:rPr lang="en-US" sz="22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  Accept His crown, oil, and garment</a:t>
            </a:r>
            <a:endParaRPr lang="en-US" sz="1720">
              <a:effectLst>
                <a:outerShdw blurRad="50800" dist="38100" dir="2700000" algn="tl">
                  <a:srgbClr val="000000">
                    <a:alpha val="43137"/>
                  </a:srgbClr>
                </a:outerShdw>
              </a:effectLst>
            </a:endParaRPr>
          </a:p>
        </p:txBody>
      </p:sp>
      <p:sp>
        <p:nvSpPr>
          <p:cNvPr id="10" name="Text 8"/>
          <p:cNvSpPr/>
          <p:nvPr/>
        </p:nvSpPr>
        <p:spPr>
          <a:xfrm>
            <a:off x="785515" y="4192668"/>
            <a:ext cx="7572970" cy="340000"/>
          </a:xfrm>
          <a:prstGeom prst="rect">
            <a:avLst/>
          </a:prstGeom>
          <a:noFill/>
        </p:spPr>
        <p:txBody>
          <a:bodyPr wrap="square" lIns="0" tIns="0" rIns="0" bIns="0" rtlCol="0" anchor="t"/>
          <a:lstStyle/>
          <a:p>
            <a:pPr marL="0" indent="0" algn="l">
              <a:lnSpc>
                <a:spcPts val="2630"/>
              </a:lnSpc>
              <a:buNone/>
            </a:pPr>
            <a:r>
              <a:rPr lang="en-US" sz="1720" b="1">
                <a:solidFill>
                  <a:srgbClr val="FFFFFF"/>
                </a:solidFill>
                <a:latin typeface="Calibri" panose="020F0502020204030204" pitchFamily="34" charset="0"/>
                <a:ea typeface="Calibri" panose="020F0502020204030204" pitchFamily="34" charset="-122"/>
                <a:cs typeface="Calibri" panose="020F0502020204030204" pitchFamily="34" charset="-120"/>
              </a:rPr>
              <a:t>5.  </a:t>
            </a:r>
            <a:r>
              <a:rPr lang="en-US" sz="2200" b="1">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Walk in the New</a:t>
            </a:r>
            <a:r>
              <a:rPr lang="en-US" sz="2200">
                <a:solidFill>
                  <a:srgbClr val="FFFFFF"/>
                </a:solidFill>
                <a:effectLst>
                  <a:outerShdw blurRad="50800" dist="38100" dir="2700000" algn="tl">
                    <a:srgbClr val="000000">
                      <a:alpha val="43137"/>
                    </a:srgbClr>
                  </a:outerShdw>
                </a:effectLst>
                <a:latin typeface="Calibri" panose="020F0502020204030204" pitchFamily="34" charset="0"/>
                <a:ea typeface="Calibri" panose="020F0502020204030204" pitchFamily="34" charset="-122"/>
                <a:cs typeface="Calibri" panose="020F0502020204030204" pitchFamily="34" charset="-120"/>
              </a:rPr>
              <a:t>  —  Go forward as an oak of righteousness</a:t>
            </a:r>
            <a:endParaRPr lang="en-US" sz="1720">
              <a:effectLst>
                <a:outerShdw blurRad="50800" dist="38100" dir="2700000" algn="tl">
                  <a:srgbClr val="000000">
                    <a:alpha val="43137"/>
                  </a:srgbClr>
                </a:outerShdw>
              </a:effectLst>
            </a:endParaRPr>
          </a:p>
        </p:txBody>
      </p:sp>
      <p:sp>
        <p:nvSpPr>
          <p:cNvPr id="11" name="Text 9"/>
          <p:cNvSpPr/>
          <p:nvPr/>
        </p:nvSpPr>
        <p:spPr>
          <a:xfrm>
            <a:off x="1984888" y="4704755"/>
            <a:ext cx="5174224" cy="279797"/>
          </a:xfrm>
          <a:prstGeom prst="rect">
            <a:avLst/>
          </a:prstGeom>
          <a:noFill/>
        </p:spPr>
        <p:txBody>
          <a:bodyPr wrap="none" lIns="0" tIns="0" rIns="0" bIns="0" rtlCol="0" anchor="t"/>
          <a:lstStyle/>
          <a:p>
            <a:pPr marL="0" indent="0" algn="ctr">
              <a:lnSpc>
                <a:spcPts val="2205"/>
              </a:lnSpc>
              <a:buNone/>
            </a:pPr>
            <a:r>
              <a:rPr lang="en-US" sz="24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exchange happens when faith meets surrender at the altar</a:t>
            </a: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endParaRPr lang="en-US" sz="20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3" name="Text 1"/>
          <p:cNvSpPr/>
          <p:nvPr/>
        </p:nvSpPr>
        <p:spPr>
          <a:xfrm>
            <a:off x="-75" y="1237733"/>
            <a:ext cx="9144000" cy="505418"/>
          </a:xfrm>
          <a:prstGeom prst="rect">
            <a:avLst/>
          </a:prstGeom>
          <a:gradFill rotWithShape="1">
            <a:gsLst>
              <a:gs pos="0">
                <a:srgbClr val="000000">
                  <a:alpha val="38000"/>
                </a:srgbClr>
              </a:gs>
              <a:gs pos="100000">
                <a:srgbClr val="000000">
                  <a:alpha val="0"/>
                </a:srgbClr>
              </a:gs>
            </a:gsLst>
            <a:lin ang="16200000" scaled="1"/>
          </a:gradFill>
          <a:effectLst>
            <a:outerShdw blurRad="50800" dist="19757" dir="2700000" algn="bl" rotWithShape="0">
              <a:srgbClr val="000000">
                <a:alpha val="90000"/>
              </a:srgbClr>
            </a:outerShdw>
          </a:effectLst>
        </p:spPr>
        <p:txBody>
          <a:bodyPr wrap="square" lIns="429260" tIns="100330" rIns="429260" bIns="114300" rtlCol="0" anchor="t"/>
          <a:lstStyle/>
          <a:p>
            <a:pPr marL="0" indent="0" algn="ctr">
              <a:buNone/>
            </a:pPr>
            <a:r>
              <a:rPr lang="en-US" sz="2400" b="1" kern="0" spc="16">
                <a:solidFill>
                  <a:srgbClr val="FFFFFF"/>
                </a:solidFill>
                <a:effectLst>
                  <a:glow rad="428625">
                    <a:srgbClr val="000000">
                      <a:alpha val="18000"/>
                    </a:srgbClr>
                  </a:glow>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'They shall be called oaks of righteousness, the planting of the Lord.' — Isaiah 61:3</a:t>
            </a:r>
            <a:endParaRPr lang="en-US" sz="2400">
              <a:effectLst>
                <a:glow rad="428625">
                  <a:srgbClr val="000000">
                    <a:alpha val="18000"/>
                  </a:srgbClr>
                </a:glow>
                <a:outerShdw blurRad="50800" dist="38100" dir="2700000" algn="tl">
                  <a:srgbClr val="000000">
                    <a:alpha val="43137"/>
                  </a:srgbClr>
                </a:outerShdw>
              </a:effectLst>
            </a:endParaRPr>
          </a:p>
        </p:txBody>
      </p:sp>
      <p:sp>
        <p:nvSpPr>
          <p:cNvPr id="7" name="Text 5"/>
          <p:cNvSpPr/>
          <p:nvPr/>
        </p:nvSpPr>
        <p:spPr>
          <a:xfrm>
            <a:off x="2885111" y="2456623"/>
            <a:ext cx="3373628" cy="260747"/>
          </a:xfrm>
          <a:prstGeom prst="rect">
            <a:avLst/>
          </a:prstGeom>
          <a:noFill/>
        </p:spPr>
        <p:txBody>
          <a:bodyPr wrap="none" lIns="0" tIns="0" rIns="0" bIns="0" rtlCol="0" anchor="t"/>
          <a:lstStyle/>
          <a:p>
            <a:pPr marL="0" indent="0" algn="ctr">
              <a:lnSpc>
                <a:spcPts val="2055"/>
              </a:lnSpc>
              <a:buNone/>
            </a:pPr>
            <a:r>
              <a:rPr lang="en-US" sz="2400" b="1" i="1" kern="0" spc="32">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Oaks of Righteousness — Isaiah 61:3</a:t>
            </a:r>
            <a:endParaRPr lang="en-US" sz="2400" b="1">
              <a:effectLst>
                <a:outerShdw blurRad="50800" dist="38100" dir="2700000" algn="tl">
                  <a:srgbClr val="000000">
                    <a:alpha val="43137"/>
                  </a:srgbClr>
                </a:outerShdw>
              </a:effectLst>
            </a:endParaRPr>
          </a:p>
        </p:txBody>
      </p:sp>
      <p:sp>
        <p:nvSpPr>
          <p:cNvPr id="9" name="Text 7"/>
          <p:cNvSpPr/>
          <p:nvPr/>
        </p:nvSpPr>
        <p:spPr>
          <a:xfrm>
            <a:off x="287867" y="2980885"/>
            <a:ext cx="8669866" cy="1525334"/>
          </a:xfrm>
          <a:prstGeom prst="rect">
            <a:avLst/>
          </a:prstGeom>
          <a:noFill/>
        </p:spPr>
        <p:txBody>
          <a:bodyPr wrap="square" lIns="0" tIns="0" rIns="0" bIns="0" rtlCol="0" anchor="ctr"/>
          <a:lstStyle/>
          <a:p>
            <a:pPr marL="0" indent="0" algn="ctr">
              <a:lnSpc>
                <a:spcPts val="2510"/>
              </a:lnSpc>
              <a:buNone/>
            </a:pPr>
            <a:r>
              <a:rPr lang="en-US" sz="24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This is God's destination for everyone who makes the exchange. </a:t>
            </a:r>
            <a:endParaRPr lang="en-US" sz="24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marL="0" indent="0" algn="ctr">
              <a:lnSpc>
                <a:spcPts val="2510"/>
              </a:lnSpc>
              <a:buNone/>
            </a:pPr>
            <a:r>
              <a:rPr lang="en-US" sz="24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Not a willow bending in the storm. An </a:t>
            </a:r>
            <a:r>
              <a:rPr lang="en-US" sz="24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OAK</a:t>
            </a:r>
            <a:r>
              <a:rPr lang="en-US" sz="24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Ancient. Unshakeable. Deeply rooted. Planted intentionally by the Lord Himself. You are not just being healed — you are being established</a:t>
            </a:r>
            <a:r>
              <a:rPr lang="en-US" sz="240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2400"/>
          </a:p>
        </p:txBody>
      </p:sp>
      <p:sp>
        <p:nvSpPr>
          <p:cNvPr id="10" name="Text 8"/>
          <p:cNvSpPr/>
          <p:nvPr/>
        </p:nvSpPr>
        <p:spPr>
          <a:xfrm>
            <a:off x="2095405" y="4586585"/>
            <a:ext cx="4953191" cy="248394"/>
          </a:xfrm>
          <a:prstGeom prst="rect">
            <a:avLst/>
          </a:prstGeom>
          <a:noFill/>
        </p:spPr>
        <p:txBody>
          <a:bodyPr wrap="none" lIns="0" tIns="0" rIns="0" bIns="0" rtlCol="0" anchor="t"/>
          <a:lstStyle/>
          <a:p>
            <a:pPr marL="0" indent="0" algn="ctr">
              <a:lnSpc>
                <a:spcPts val="1955"/>
              </a:lnSpc>
              <a:buNone/>
            </a:pPr>
            <a:r>
              <a:rPr lang="en-US" sz="2400" b="1" kern="0" spc="13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YOU ARE THE PLANTING OF THE LORD.</a:t>
            </a:r>
            <a:endParaRPr lang="en-US" sz="24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5" name="Text 3"/>
          <p:cNvSpPr/>
          <p:nvPr/>
        </p:nvSpPr>
        <p:spPr>
          <a:xfrm>
            <a:off x="3110552" y="2684264"/>
            <a:ext cx="2922895" cy="215205"/>
          </a:xfrm>
          <a:prstGeom prst="rect">
            <a:avLst/>
          </a:prstGeom>
          <a:noFill/>
        </p:spPr>
        <p:txBody>
          <a:bodyPr wrap="none" lIns="0" tIns="0" rIns="0" bIns="0" rtlCol="0" anchor="t"/>
          <a:lstStyle/>
          <a:p>
            <a:pPr marL="0" indent="0" algn="ctr">
              <a:lnSpc>
                <a:spcPts val="1695"/>
              </a:lnSpc>
              <a:spcAft>
                <a:spcPts val="900"/>
              </a:spcAft>
              <a:buNone/>
            </a:pPr>
            <a:r>
              <a:rPr lang="en-US" sz="2000" i="1" kern="0" spc="1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Speak These Over Your Life — Isaiah 61</a:t>
            </a:r>
            <a:endParaRPr lang="en-US" sz="2000">
              <a:effectLst>
                <a:outerShdw blurRad="50800" dist="38100" dir="2700000" algn="tl">
                  <a:srgbClr val="000000">
                    <a:alpha val="43137"/>
                  </a:srgbClr>
                </a:outerShdw>
              </a:effectLst>
            </a:endParaRPr>
          </a:p>
        </p:txBody>
      </p:sp>
      <p:sp>
        <p:nvSpPr>
          <p:cNvPr id="19" name="Text 17"/>
          <p:cNvSpPr/>
          <p:nvPr/>
        </p:nvSpPr>
        <p:spPr>
          <a:xfrm>
            <a:off x="1141685" y="933450"/>
            <a:ext cx="6860481" cy="290810"/>
          </a:xfrm>
          <a:prstGeom prst="rect">
            <a:avLst/>
          </a:prstGeom>
          <a:noFill/>
          <a:effectLst>
            <a:outerShdw blurRad="50800" dist="19757" dir="2700000" algn="bl" rotWithShape="0">
              <a:srgbClr val="000000">
                <a:alpha val="80000"/>
              </a:srgbClr>
            </a:outerShdw>
          </a:effectLst>
        </p:spPr>
        <p:txBody>
          <a:bodyPr wrap="none" lIns="0" tIns="0" rIns="0" bIns="0" rtlCol="0" anchor="t"/>
          <a:lstStyle/>
          <a:p>
            <a:pPr marL="0" indent="0" algn="ctr">
              <a:lnSpc>
                <a:spcPts val="2290"/>
              </a:lnSpc>
              <a:buNone/>
            </a:pPr>
            <a:r>
              <a:rPr lang="en-US" sz="2000" b="1" i="1" kern="0" spc="16">
                <a:solidFill>
                  <a:srgbClr val="FFFFFF"/>
                </a:solidFill>
                <a:effectLst>
                  <a:glow rad="107950">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'We are more than conquerors through Him who loved us.' — Romans 8:37</a:t>
            </a:r>
            <a:endParaRPr lang="en-US" sz="2000">
              <a:effectLst>
                <a:glow rad="107950">
                  <a:srgbClr val="000000">
                    <a:alpha val="21000"/>
                  </a:srgbClr>
                </a:glow>
                <a:outerShdw blurRad="50800" dist="38100" dir="2700000" algn="tl">
                  <a:srgbClr val="000000">
                    <a:alpha val="43137"/>
                  </a:srgbClr>
                </a:outerShdw>
              </a:effectLst>
            </a:endParaRPr>
          </a:p>
        </p:txBody>
      </p:sp>
      <p:sp>
        <p:nvSpPr>
          <p:cNvPr id="3" name="Text 1"/>
          <p:cNvSpPr/>
          <p:nvPr/>
        </p:nvSpPr>
        <p:spPr>
          <a:xfrm>
            <a:off x="0" y="2171551"/>
            <a:ext cx="9144000" cy="2971800"/>
          </a:xfrm>
          <a:prstGeom prst="rect">
            <a:avLst/>
          </a:prstGeom>
          <a:solidFill>
            <a:srgbClr val="000000">
              <a:alpha val="40000"/>
            </a:srgbClr>
          </a:solidFill>
        </p:spPr>
        <p:txBody>
          <a:bodyPr wrap="square" rtlCol="0" anchor="t"/>
          <a:lstStyle/>
          <a:p>
            <a:pPr marL="0" indent="0">
              <a:buNone/>
            </a:pPr>
            <a:r>
              <a:rPr lang="en-US"/>
              <a:t>…</a:t>
            </a:r>
            <a:endParaRPr lang="en-US"/>
          </a:p>
        </p:txBody>
      </p:sp>
      <p:sp>
        <p:nvSpPr>
          <p:cNvPr id="4" name="Text 2"/>
          <p:cNvSpPr/>
          <p:nvPr/>
        </p:nvSpPr>
        <p:spPr>
          <a:xfrm>
            <a:off x="3102005" y="2269742"/>
            <a:ext cx="2939842" cy="326082"/>
          </a:xfrm>
          <a:prstGeom prst="rect">
            <a:avLst/>
          </a:prstGeom>
          <a:noFill/>
        </p:spPr>
        <p:txBody>
          <a:bodyPr wrap="none" lIns="0" tIns="0" rIns="0" bIns="0" rtlCol="0" anchor="t"/>
          <a:lstStyle/>
          <a:p>
            <a:pPr marL="0" indent="0" algn="ctr">
              <a:lnSpc>
                <a:spcPts val="2570"/>
              </a:lnSpc>
              <a:spcAft>
                <a:spcPts val="230"/>
              </a:spcAft>
              <a:buNone/>
            </a:pPr>
            <a:r>
              <a:rPr lang="en-US" sz="2140" b="1" kern="0" spc="32">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Prophetic Declarations</a:t>
            </a:r>
            <a:endParaRPr lang="en-US" sz="2140">
              <a:effectLst>
                <a:outerShdw blurRad="50800" dist="38100" dir="2700000" algn="tl">
                  <a:srgbClr val="000000">
                    <a:alpha val="43137"/>
                  </a:srgbClr>
                </a:outerShdw>
              </a:effectLst>
            </a:endParaRPr>
          </a:p>
        </p:txBody>
      </p:sp>
      <p:sp>
        <p:nvSpPr>
          <p:cNvPr id="7" name="Text 5"/>
          <p:cNvSpPr/>
          <p:nvPr/>
        </p:nvSpPr>
        <p:spPr>
          <a:xfrm>
            <a:off x="642640" y="3157240"/>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8" name="Text 6"/>
          <p:cNvSpPr/>
          <p:nvPr/>
        </p:nvSpPr>
        <p:spPr>
          <a:xfrm>
            <a:off x="217252" y="3048447"/>
            <a:ext cx="3124260" cy="211187"/>
          </a:xfrm>
          <a:prstGeom prst="rect">
            <a:avLst/>
          </a:prstGeom>
          <a:noFill/>
        </p:spPr>
        <p:txBody>
          <a:bodyPr wrap="none" lIns="0" tIns="0" rIns="0" bIns="0" rtlCol="0" anchor="ctr"/>
          <a:lstStyle/>
          <a:p>
            <a:pPr marL="0" indent="0" algn="l">
              <a:lnSpc>
                <a:spcPts val="1665"/>
              </a:lnSpc>
              <a:buNone/>
            </a:pPr>
            <a:r>
              <a:rPr lang="en-US"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I am anointed and appointed by the Spirit of God</a:t>
            </a:r>
            <a:endParaRPr lang="en-US" b="1">
              <a:effectLst>
                <a:outerShdw blurRad="50800" dist="38100" dir="2700000" algn="tl">
                  <a:srgbClr val="000000">
                    <a:alpha val="43137"/>
                  </a:srgbClr>
                </a:outerShdw>
              </a:effectLst>
            </a:endParaRPr>
          </a:p>
        </p:txBody>
      </p:sp>
      <p:sp>
        <p:nvSpPr>
          <p:cNvPr id="9" name="Text 7"/>
          <p:cNvSpPr/>
          <p:nvPr/>
        </p:nvSpPr>
        <p:spPr>
          <a:xfrm>
            <a:off x="4743450" y="3157240"/>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10" name="Text 8"/>
          <p:cNvSpPr/>
          <p:nvPr/>
        </p:nvSpPr>
        <p:spPr>
          <a:xfrm>
            <a:off x="3341512" y="3383058"/>
            <a:ext cx="3140139" cy="211187"/>
          </a:xfrm>
          <a:prstGeom prst="rect">
            <a:avLst/>
          </a:prstGeom>
          <a:noFill/>
        </p:spPr>
        <p:txBody>
          <a:bodyPr wrap="none" lIns="0" tIns="0" rIns="0" bIns="0" rtlCol="0" anchor="ctr"/>
          <a:lstStyle/>
          <a:p>
            <a:pPr marL="0" indent="0" algn="l">
              <a:lnSpc>
                <a:spcPts val="1665"/>
              </a:lnSpc>
              <a:buNone/>
            </a:pPr>
            <a:r>
              <a:rPr lang="en-US"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…My broken heart is being bound up by the Healer</a:t>
            </a:r>
            <a:endParaRPr lang="en-US" b="1">
              <a:effectLst>
                <a:outerShdw blurRad="50800" dist="38100" dir="2700000" algn="tl">
                  <a:srgbClr val="000000">
                    <a:alpha val="43137"/>
                  </a:srgbClr>
                </a:outerShdw>
              </a:effectLst>
            </a:endParaRPr>
          </a:p>
        </p:txBody>
      </p:sp>
      <p:sp>
        <p:nvSpPr>
          <p:cNvPr id="11" name="Text 9"/>
          <p:cNvSpPr/>
          <p:nvPr/>
        </p:nvSpPr>
        <p:spPr>
          <a:xfrm>
            <a:off x="642640" y="3433167"/>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12" name="Text 10"/>
          <p:cNvSpPr/>
          <p:nvPr/>
        </p:nvSpPr>
        <p:spPr>
          <a:xfrm>
            <a:off x="212751" y="3740198"/>
            <a:ext cx="3010480" cy="211187"/>
          </a:xfrm>
          <a:prstGeom prst="rect">
            <a:avLst/>
          </a:prstGeom>
          <a:noFill/>
        </p:spPr>
        <p:txBody>
          <a:bodyPr wrap="none" lIns="0" tIns="0" rIns="0" bIns="0" rtlCol="0" anchor="ctr"/>
          <a:lstStyle/>
          <a:p>
            <a:pPr marL="0" indent="0" algn="l">
              <a:lnSpc>
                <a:spcPts val="1665"/>
              </a:lnSpc>
              <a:buNone/>
            </a:pPr>
            <a:r>
              <a:rPr lang="en-US"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I am released from every captivity that held me</a:t>
            </a:r>
            <a:endParaRPr lang="en-US" b="1">
              <a:effectLst>
                <a:outerShdw blurRad="50800" dist="38100" dir="2700000" algn="tl">
                  <a:srgbClr val="000000">
                    <a:alpha val="43137"/>
                  </a:srgbClr>
                </a:outerShdw>
              </a:effectLst>
            </a:endParaRPr>
          </a:p>
        </p:txBody>
      </p:sp>
      <p:sp>
        <p:nvSpPr>
          <p:cNvPr id="13" name="Text 11"/>
          <p:cNvSpPr/>
          <p:nvPr/>
        </p:nvSpPr>
        <p:spPr>
          <a:xfrm>
            <a:off x="4743450" y="3433167"/>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14" name="Text 12"/>
          <p:cNvSpPr/>
          <p:nvPr/>
        </p:nvSpPr>
        <p:spPr>
          <a:xfrm>
            <a:off x="3395403" y="4854385"/>
            <a:ext cx="3723769" cy="211187"/>
          </a:xfrm>
          <a:prstGeom prst="rect">
            <a:avLst/>
          </a:prstGeom>
          <a:noFill/>
        </p:spPr>
        <p:txBody>
          <a:bodyPr wrap="none" lIns="0" tIns="0" rIns="0" bIns="0" rtlCol="0" anchor="ctr"/>
          <a:lstStyle/>
          <a:p>
            <a:pPr marL="0" indent="0" algn="l">
              <a:lnSpc>
                <a:spcPts val="1665"/>
              </a:lnSpc>
              <a:buNone/>
            </a:pP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a:t>
            </a:r>
            <a:r>
              <a:rPr lang="en-US" sz="20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I receive beauty, joy, and praise in exchange for my ashes</a:t>
            </a:r>
            <a:endParaRPr lang="en-US" sz="1600" b="1">
              <a:effectLst>
                <a:outerShdw blurRad="50800" dist="38100" dir="2700000" algn="tl">
                  <a:srgbClr val="000000">
                    <a:alpha val="43137"/>
                  </a:srgbClr>
                </a:outerShdw>
              </a:effectLst>
            </a:endParaRPr>
          </a:p>
        </p:txBody>
      </p:sp>
      <p:sp>
        <p:nvSpPr>
          <p:cNvPr id="15" name="Text 13"/>
          <p:cNvSpPr/>
          <p:nvPr/>
        </p:nvSpPr>
        <p:spPr>
          <a:xfrm>
            <a:off x="642640" y="3709095"/>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16" name="Text 14"/>
          <p:cNvSpPr/>
          <p:nvPr/>
        </p:nvSpPr>
        <p:spPr>
          <a:xfrm>
            <a:off x="301345" y="4534346"/>
            <a:ext cx="3188762" cy="211187"/>
          </a:xfrm>
          <a:prstGeom prst="rect">
            <a:avLst/>
          </a:prstGeom>
          <a:noFill/>
        </p:spPr>
        <p:txBody>
          <a:bodyPr wrap="none" lIns="0" tIns="0" rIns="0" bIns="0" rtlCol="0" anchor="ctr"/>
          <a:lstStyle/>
          <a:p>
            <a:pPr marL="0" indent="0" algn="l">
              <a:lnSpc>
                <a:spcPts val="1665"/>
              </a:lnSpc>
              <a:buNone/>
            </a:pPr>
            <a:r>
              <a:rPr lang="en-US"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I am an oak of righteousness, planted by the Lord</a:t>
            </a:r>
            <a:endParaRPr lang="en-US" b="1">
              <a:effectLst>
                <a:outerShdw blurRad="50800" dist="38100" dir="2700000" algn="tl">
                  <a:srgbClr val="000000">
                    <a:alpha val="43137"/>
                  </a:srgbClr>
                </a:outerShdw>
              </a:effectLst>
            </a:endParaRPr>
          </a:p>
        </p:txBody>
      </p:sp>
      <p:sp>
        <p:nvSpPr>
          <p:cNvPr id="17" name="Text 15"/>
          <p:cNvSpPr/>
          <p:nvPr/>
        </p:nvSpPr>
        <p:spPr>
          <a:xfrm>
            <a:off x="4743450" y="3709095"/>
            <a:ext cx="145212" cy="211187"/>
          </a:xfrm>
          <a:prstGeom prst="rect">
            <a:avLst/>
          </a:prstGeom>
          <a:noFill/>
        </p:spPr>
        <p:txBody>
          <a:bodyPr wrap="none" lIns="0" tIns="0" rIns="0" bIns="0" rtlCol="0" anchor="ctr"/>
          <a:lstStyle/>
          <a:p>
            <a:pPr marL="0" indent="0" algn="l">
              <a:lnSpc>
                <a:spcPts val="1665"/>
              </a:lnSpc>
              <a:buNone/>
            </a:pPr>
            <a:r>
              <a:rPr lang="en-US" sz="1040" b="1">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040"/>
          </a:p>
        </p:txBody>
      </p:sp>
      <p:sp>
        <p:nvSpPr>
          <p:cNvPr id="18" name="Text 16"/>
          <p:cNvSpPr/>
          <p:nvPr/>
        </p:nvSpPr>
        <p:spPr>
          <a:xfrm>
            <a:off x="3395403" y="4143776"/>
            <a:ext cx="3155528" cy="211187"/>
          </a:xfrm>
          <a:prstGeom prst="rect">
            <a:avLst/>
          </a:prstGeom>
          <a:noFill/>
        </p:spPr>
        <p:txBody>
          <a:bodyPr wrap="none" lIns="0" tIns="0" rIns="0" bIns="0" rtlCol="0" anchor="ctr"/>
          <a:lstStyle/>
          <a:p>
            <a:pPr marL="0" indent="0" algn="l">
              <a:lnSpc>
                <a:spcPts val="1665"/>
              </a:lnSpc>
              <a:buNone/>
            </a:pP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a:t>
            </a:r>
            <a:r>
              <a:rPr lang="en-US"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Spirit of God glorifies Himself through my life</a:t>
            </a:r>
            <a:endParaRPr lang="en-US" sz="16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40000"/>
            </a:srgbClr>
          </a:solidFill>
          <a:ln w="0">
            <a:noFill/>
          </a:ln>
        </p:spPr>
        <p:txBody>
          <a:bodyPr rtlCol="0"/>
          <a:lstStyle/>
          <a:p>
            <a:endParaRPr lang="en-US"/>
          </a:p>
        </p:txBody>
      </p:sp>
      <p:sp>
        <p:nvSpPr>
          <p:cNvPr id="9" name="Text 7"/>
          <p:cNvSpPr/>
          <p:nvPr/>
        </p:nvSpPr>
        <p:spPr>
          <a:xfrm>
            <a:off x="457200" y="457200"/>
            <a:ext cx="8229600" cy="800000"/>
          </a:xfrm>
          <a:prstGeom prst="rect">
            <a:avLst/>
          </a:prstGeom>
          <a:noFill/>
          <a:effectLst>
            <a:outerShdw blurRad="50800" dist="29210" dir="5400000" algn="bl" rotWithShape="0">
              <a:srgbClr val="000000">
                <a:alpha val="65000"/>
              </a:srgbClr>
            </a:outerShdw>
          </a:effectLst>
        </p:spPr>
        <p:txBody>
          <a:bodyPr wrap="square" lIns="0" tIns="0" rIns="0" bIns="0" rtlCol="0" anchor="t"/>
          <a:lstStyle/>
          <a:p>
            <a:pPr marL="0" indent="0" algn="ctr">
              <a:lnSpc>
                <a:spcPts val="2800"/>
              </a:lnSpc>
              <a:buNone/>
            </a:pPr>
            <a:r>
              <a:rPr lang="en-US" sz="2000" b="1" i="1" kern="0" spc="16">
                <a:solidFill>
                  <a:srgbClr val="FFFFFF"/>
                </a:solidFill>
                <a:effectLst>
                  <a:glow rad="5397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"Come to Me, all who are weary and burdened, and I will give you rest." </a:t>
            </a:r>
            <a:endParaRPr lang="en-US" sz="2000" b="1" i="1" kern="0" spc="16">
              <a:solidFill>
                <a:srgbClr val="FFFFFF"/>
              </a:solidFill>
              <a:effectLst>
                <a:glow rad="5397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endParaRPr>
          </a:p>
          <a:p>
            <a:pPr marL="0" indent="0" algn="ctr">
              <a:lnSpc>
                <a:spcPts val="2450"/>
              </a:lnSpc>
              <a:buNone/>
            </a:pPr>
            <a:r>
              <a:rPr lang="en-US" sz="2000" b="1" i="1" kern="0" spc="16">
                <a:solidFill>
                  <a:srgbClr val="FFFFFF"/>
                </a:solidFill>
                <a:effectLst>
                  <a:glow rad="5397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Matthew 11:28</a:t>
            </a:r>
            <a:endParaRPr lang="en-US" sz="2000">
              <a:effectLst>
                <a:glow rad="53975">
                  <a:srgbClr val="000000">
                    <a:alpha val="21000"/>
                  </a:srgbClr>
                </a:glow>
                <a:outerShdw blurRad="50800" dist="38100" dir="2700000" algn="tl">
                  <a:srgbClr val="000000">
                    <a:alpha val="43137"/>
                  </a:srgbClr>
                </a:outerShdw>
              </a:effectLst>
            </a:endParaRPr>
          </a:p>
        </p:txBody>
      </p:sp>
      <p:sp>
        <p:nvSpPr>
          <p:cNvPr id="5" name="Text 3"/>
          <p:cNvSpPr/>
          <p:nvPr/>
        </p:nvSpPr>
        <p:spPr>
          <a:xfrm>
            <a:off x="1828800" y="2133600"/>
            <a:ext cx="5486400" cy="457200"/>
          </a:xfrm>
          <a:prstGeom prst="rect">
            <a:avLst/>
          </a:prstGeom>
          <a:noFill/>
        </p:spPr>
        <p:txBody>
          <a:bodyPr wrap="none" lIns="0" tIns="0" rIns="0" bIns="0" rtlCol="0" anchor="t"/>
          <a:lstStyle/>
          <a:p>
            <a:pPr marL="0" indent="0" algn="ctr">
              <a:lnSpc>
                <a:spcPts val="2850"/>
              </a:lnSpc>
              <a:spcAft>
                <a:spcPts val="340"/>
              </a:spcAft>
              <a:buNone/>
            </a:pPr>
            <a:r>
              <a:rPr lang="en-US" sz="320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Come to the Exchange</a:t>
            </a:r>
            <a:endParaRPr lang="en-US" sz="3200">
              <a:effectLst>
                <a:outerShdw blurRad="50800" dist="38100" dir="2700000" algn="tl">
                  <a:srgbClr val="000000">
                    <a:alpha val="43137"/>
                  </a:srgbClr>
                </a:outerShdw>
              </a:effectLst>
            </a:endParaRPr>
          </a:p>
        </p:txBody>
      </p:sp>
      <p:sp>
        <p:nvSpPr>
          <p:cNvPr id="6" name="Text 4"/>
          <p:cNvSpPr/>
          <p:nvPr/>
        </p:nvSpPr>
        <p:spPr>
          <a:xfrm>
            <a:off x="2743200" y="2667000"/>
            <a:ext cx="3657600" cy="300930"/>
          </a:xfrm>
          <a:prstGeom prst="rect">
            <a:avLst/>
          </a:prstGeom>
          <a:noFill/>
        </p:spPr>
        <p:txBody>
          <a:bodyPr wrap="none" lIns="0" tIns="0" rIns="0" bIns="0" rtlCol="0" anchor="t"/>
          <a:lstStyle/>
          <a:p>
            <a:pPr marL="0" indent="0" algn="ctr">
              <a:lnSpc>
                <a:spcPts val="2370"/>
              </a:lnSpc>
              <a:spcAft>
                <a:spcPts val="1010"/>
              </a:spcAft>
              <a:buNone/>
            </a:pPr>
            <a:r>
              <a:rPr lang="en-US" sz="2000" b="1" i="1" kern="0" spc="32">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 Altar Is Open</a:t>
            </a:r>
            <a:endParaRPr lang="en-US" sz="2000" b="1">
              <a:effectLst>
                <a:outerShdw blurRad="50800" dist="38100" dir="2700000" algn="tl">
                  <a:srgbClr val="000000">
                    <a:alpha val="43137"/>
                  </a:srgbClr>
                </a:outerShdw>
              </a:effectLst>
            </a:endParaRPr>
          </a:p>
        </p:txBody>
      </p:sp>
      <p:sp>
        <p:nvSpPr>
          <p:cNvPr id="7" name="Text 5"/>
          <p:cNvSpPr/>
          <p:nvPr/>
        </p:nvSpPr>
        <p:spPr>
          <a:xfrm>
            <a:off x="457200" y="3048000"/>
            <a:ext cx="8229600" cy="1506670"/>
          </a:xfrm>
          <a:prstGeom prst="rect">
            <a:avLst/>
          </a:prstGeom>
          <a:noFill/>
        </p:spPr>
        <p:txBody>
          <a:bodyPr wrap="square" lIns="0" tIns="0" rIns="0" bIns="0" rtlCol="0" anchor="t"/>
          <a:lstStyle/>
          <a:p>
            <a:pPr marL="0" indent="0" algn="ctr">
              <a:buNone/>
            </a:pP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Whatever you carried in here today — the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grief</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the loss, the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burned-down </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dreams,  the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years the enemy stole </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a:t>
            </a:r>
            <a:endPar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marL="0" indent="0" algn="ctr">
              <a:buNone/>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God is not finished with your story.</a:t>
            </a:r>
            <a:br>
              <a:rPr sz="2000" b="1">
                <a:effectLst>
                  <a:outerShdw blurRad="50800" dist="38100" dir="2700000" algn="tl">
                    <a:srgbClr val="000000">
                      <a:alpha val="43137"/>
                    </a:srgbClr>
                  </a:outerShdw>
                </a:effectLst>
              </a:rPr>
            </a:b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He is ready to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make the trade. </a:t>
            </a:r>
            <a:endPar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marL="0" indent="0" algn="ctr">
              <a:lnSpc>
                <a:spcPts val="2100"/>
              </a:lnSpc>
              <a:spcAft>
                <a:spcPts val="1010"/>
              </a:spcAft>
              <a:buNone/>
            </a:pP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Come</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with your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ashes</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Leave</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with His </a:t>
            </a:r>
            <a:r>
              <a:rPr lang="en-US" sz="2000" b="1">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beauty</a:t>
            </a:r>
            <a:r>
              <a:rPr lang="en-US" sz="2000">
                <a:solidFill>
                  <a:srgbClr val="FFFFFF"/>
                </a:solidFill>
                <a:effectLst>
                  <a:outerShdw blurRad="508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a:t>
            </a:r>
            <a:endParaRPr lang="en-US" sz="2000">
              <a:effectLst>
                <a:outerShdw blurRad="50800" dist="38100" dir="2700000" algn="tl">
                  <a:srgbClr val="000000">
                    <a:alpha val="43137"/>
                  </a:srgbClr>
                </a:outerShdw>
              </a:effectLst>
            </a:endParaRPr>
          </a:p>
        </p:txBody>
      </p:sp>
      <p:sp>
        <p:nvSpPr>
          <p:cNvPr id="8" name="Text 6"/>
          <p:cNvSpPr/>
          <p:nvPr/>
        </p:nvSpPr>
        <p:spPr>
          <a:xfrm>
            <a:off x="592667" y="4572000"/>
            <a:ext cx="8106679" cy="528000"/>
          </a:xfrm>
          <a:prstGeom prst="rect">
            <a:avLst/>
          </a:prstGeom>
          <a:noFill/>
        </p:spPr>
        <p:txBody>
          <a:bodyPr wrap="square" lIns="0" tIns="0" rIns="0" bIns="0" rtlCol="0" anchor="t"/>
          <a:lstStyle/>
          <a:p>
            <a:pPr marL="0" indent="0" algn="ctr">
              <a:lnSpc>
                <a:spcPts val="2365"/>
              </a:lnSpc>
              <a:buNone/>
            </a:pP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If you are hurting or broken — this moment is your exchange.</a:t>
            </a:r>
            <a:br>
              <a:rPr sz="2000" b="1">
                <a:effectLst>
                  <a:outerShdw blurRad="50800" dist="38100" dir="2700000" algn="tl">
                    <a:srgbClr val="000000">
                      <a:alpha val="43137"/>
                    </a:srgbClr>
                  </a:outerShdw>
                </a:effectLst>
              </a:rPr>
            </a:br>
            <a:r>
              <a:rPr lang="en-US" sz="2000" b="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Do not leave without it.</a:t>
            </a:r>
            <a:endParaRPr lang="en-US" sz="2000" b="1">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9" name="Overlay"/>
          <p:cNvSpPr/>
          <p:nvPr/>
        </p:nvSpPr>
        <p:spPr>
          <a:xfrm>
            <a:off x="0" y="16923"/>
            <a:ext cx="9118599" cy="5143500"/>
          </a:xfrm>
          <a:prstGeom prst="rect">
            <a:avLst/>
          </a:prstGeom>
          <a:solidFill>
            <a:schemeClr val="accent2">
              <a:lumMod val="40000"/>
              <a:lumOff val="60000"/>
              <a:alpha val="97000"/>
            </a:schemeClr>
          </a:solidFill>
          <a:ln w="0">
            <a:noFill/>
          </a:ln>
        </p:spPr>
        <p:txBody>
          <a:bodyPr rtlCol="0"/>
          <a:lstStyle/>
          <a:p>
            <a:r>
              <a:rPr lang="en-US" dirty="0">
                <a:solidFill>
                  <a:schemeClr val="bg2"/>
                </a:solidFill>
              </a:rPr>
              <a:t>   </a:t>
            </a:r>
            <a:endParaRPr lang="en-US" dirty="0">
              <a:solidFill>
                <a:schemeClr val="bg2"/>
              </a:solidFill>
            </a:endParaRPr>
          </a:p>
        </p:txBody>
      </p:sp>
      <p:sp>
        <p:nvSpPr>
          <p:cNvPr id="9" name="ScriptureBanner"/>
          <p:cNvSpPr/>
          <p:nvPr/>
        </p:nvSpPr>
        <p:spPr>
          <a:xfrm>
            <a:off x="93133" y="304800"/>
            <a:ext cx="8983134" cy="533400"/>
          </a:xfrm>
          <a:prstGeom prst="rect">
            <a:avLst/>
          </a:prstGeom>
          <a:noFill/>
          <a:effectLst>
            <a:outerShdw blurRad="50800" dist="29210" dir="5400000" algn="bl" rotWithShape="0">
              <a:srgbClr val="000000">
                <a:alpha val="65000"/>
              </a:srgbClr>
            </a:outerShdw>
          </a:effectLst>
        </p:spPr>
        <p:txBody>
          <a:bodyPr wrap="square" lIns="0" tIns="0" rIns="0" bIns="0" rtlCol="0" anchor="ctr"/>
          <a:lstStyle/>
          <a:p>
            <a:pPr marL="0" indent="0" algn="ctr">
              <a:lnSpc>
                <a:spcPts val="2450"/>
              </a:lnSpc>
              <a:buNone/>
            </a:pPr>
            <a:endParaRPr lang="en-US" sz="2000">
              <a:solidFill>
                <a:srgbClr val="FFFFFF"/>
              </a:solidFill>
              <a:effectLst>
                <a:glow rad="53975">
                  <a:srgbClr val="000000">
                    <a:alpha val="21000"/>
                  </a:srgbClr>
                </a:glow>
                <a:outerShdw blurRad="50800" dist="38100" dir="2700000" algn="tl">
                  <a:srgbClr val="000000">
                    <a:alpha val="43137"/>
                  </a:srgbClr>
                </a:outerShdw>
              </a:effectLst>
            </a:endParaRPr>
          </a:p>
        </p:txBody>
      </p:sp>
      <p:sp>
        <p:nvSpPr>
          <p:cNvPr id="5" name="Title"/>
          <p:cNvSpPr/>
          <p:nvPr/>
        </p:nvSpPr>
        <p:spPr>
          <a:xfrm>
            <a:off x="2571750" y="177789"/>
            <a:ext cx="4000500" cy="362099"/>
          </a:xfrm>
          <a:prstGeom prst="rect">
            <a:avLst/>
          </a:prstGeom>
          <a:noFill/>
        </p:spPr>
        <p:txBody>
          <a:bodyPr wrap="none" lIns="0" tIns="0" rIns="0" bIns="0" rtlCol="0" anchor="t"/>
          <a:lstStyle/>
          <a:p>
            <a:pPr marL="0" indent="0" algn="ctr">
              <a:lnSpc>
                <a:spcPts val="2850"/>
              </a:lnSpc>
              <a:spcAft>
                <a:spcPts val="340"/>
              </a:spcAft>
              <a:buNone/>
            </a:pPr>
            <a:r>
              <a:rPr lang="en-US" sz="2480" b="1" kern="0" spc="-25" dirty="0">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Prayer of Exchange</a:t>
            </a:r>
            <a:endParaRPr lang="en-US" sz="2480" dirty="0">
              <a:effectLst>
                <a:outerShdw blurRad="50800" dist="38100" dir="2700000" algn="tl">
                  <a:srgbClr val="000000">
                    <a:alpha val="43137"/>
                  </a:srgbClr>
                </a:outerShdw>
              </a:effectLst>
            </a:endParaRPr>
          </a:p>
        </p:txBody>
      </p:sp>
      <p:sp>
        <p:nvSpPr>
          <p:cNvPr id="3" name="PrayerText"/>
          <p:cNvSpPr/>
          <p:nvPr/>
        </p:nvSpPr>
        <p:spPr>
          <a:xfrm>
            <a:off x="0" y="855088"/>
            <a:ext cx="9050867" cy="4144455"/>
          </a:xfrm>
          <a:prstGeom prst="rect">
            <a:avLst/>
          </a:prstGeom>
          <a:noFill/>
        </p:spPr>
        <p:txBody>
          <a:bodyPr wrap="square" lIns="0" tIns="0" rIns="0" bIns="0" rtlCol="0" anchor="t"/>
          <a:lstStyle/>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“Father, we come to You right now at this altar bringing our ashes. Every charred piece of what burned. Every remnant of what we lost. </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Every grief we have been carrying, every shame we have been hiding, every wound we have been nursing. We are opening our hands. </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We are releasing it. We are done carrying what You already paid for.</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We surrender our </a:t>
            </a:r>
            <a:r>
              <a:rPr lang="en-US" sz="2200" b="1" i="1" dirty="0">
                <a:solidFill>
                  <a:srgbClr val="B8860B"/>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ASHES</a:t>
            </a: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  And we receive, by faith, </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the CROWN that You purchased for us at Calvary.</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We receive the oil of joy — poured out by Your Holy Spirit </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a:p>
            <a:pPr algn="ctr">
              <a:spcAft>
                <a:spcPts val="1200"/>
              </a:spcAft>
            </a:pPr>
            <a:r>
              <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rPr>
              <a:t>into every mourning place in our lives right now.”</a:t>
            </a:r>
            <a:endParaRPr lang="en-US" sz="2200" b="1" i="1" dirty="0">
              <a:solidFill>
                <a:srgbClr val="2C1A0E"/>
              </a:solidFill>
              <a:effectLst>
                <a:outerShdw blurRad="38100" dist="38100" dir="2700000" algn="tl">
                  <a:srgbClr val="000000">
                    <a:alpha val="43137"/>
                  </a:srgbClr>
                </a:outerShdw>
              </a:effectLst>
              <a:latin typeface="Constantia" panose="02030602050306030303" pitchFamily="34" charset="0"/>
              <a:ea typeface="Constantia" panose="02030602050306030303" pitchFamily="34" charset="-122"/>
              <a:cs typeface="Constantia" panose="02030602050306030303" pitchFamily="34" charset="-12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4" name="Text 2"/>
          <p:cNvSpPr/>
          <p:nvPr/>
        </p:nvSpPr>
        <p:spPr>
          <a:xfrm>
            <a:off x="2916000" y="2324145"/>
            <a:ext cx="3312000" cy="300930"/>
          </a:xfrm>
          <a:prstGeom prst="rect">
            <a:avLst/>
          </a:prstGeom>
          <a:noFill/>
        </p:spPr>
        <p:txBody>
          <a:bodyPr wrap="none" lIns="0" tIns="0" rIns="0" bIns="0" rtlCol="0" anchor="t"/>
          <a:lstStyle/>
          <a:p>
            <a:pPr marL="0" indent="0" algn="ctr">
              <a:lnSpc>
                <a:spcPts val="2370"/>
              </a:lnSpc>
              <a:buNone/>
            </a:pPr>
            <a:r>
              <a:rPr lang="en-US" sz="2400" b="1" i="1" kern="0" spc="16">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Benediction — Numbers 6:24–26</a:t>
            </a:r>
            <a:endParaRPr lang="en-US" sz="2400" b="1">
              <a:effectLst>
                <a:outerShdw blurRad="50800" dist="38100" dir="2700000" algn="tl">
                  <a:srgbClr val="000000">
                    <a:alpha val="43137"/>
                  </a:srgbClr>
                </a:outerShdw>
              </a:effectLst>
            </a:endParaRPr>
          </a:p>
        </p:txBody>
      </p:sp>
      <p:sp>
        <p:nvSpPr>
          <p:cNvPr id="11" name="Text 9"/>
          <p:cNvSpPr/>
          <p:nvPr/>
        </p:nvSpPr>
        <p:spPr>
          <a:xfrm>
            <a:off x="491490" y="327686"/>
            <a:ext cx="8161020" cy="652894"/>
          </a:xfrm>
          <a:prstGeom prst="rect">
            <a:avLst/>
          </a:prstGeom>
          <a:noFill/>
          <a:effectLst>
            <a:outerShdw blurRad="50800" dist="13970" dir="5400000" algn="bl" rotWithShape="0">
              <a:srgbClr val="000000">
                <a:alpha val="75000"/>
              </a:srgbClr>
            </a:outerShdw>
          </a:effectLst>
        </p:spPr>
        <p:txBody>
          <a:bodyPr wrap="square" lIns="0" tIns="0" rIns="0" bIns="0" rtlCol="0" anchor="t"/>
          <a:lstStyle/>
          <a:p>
            <a:pPr marL="0" indent="0" algn="ctr">
              <a:buNone/>
            </a:pPr>
            <a:r>
              <a:rPr lang="en-US" sz="2000" b="1" i="1" kern="0" spc="16">
                <a:solidFill>
                  <a:srgbClr val="FFFFFF"/>
                </a:solidFill>
                <a:effectLst>
                  <a:glow rad="73025">
                    <a:srgbClr val="000000">
                      <a:alpha val="27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r>
              <a:rPr lang="en-US" sz="2400" b="1" i="1" kern="0" spc="16">
                <a:solidFill>
                  <a:srgbClr val="FFFFFF"/>
                </a:solidFill>
                <a:effectLst>
                  <a:glow rad="73025">
                    <a:srgbClr val="000000">
                      <a:alpha val="27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Lord bless you and keep you; the Lord make His face shine upon you." — Numbers 6:24–25</a:t>
            </a:r>
            <a:endParaRPr lang="en-US" sz="2000">
              <a:effectLst>
                <a:glow rad="73025">
                  <a:srgbClr val="000000">
                    <a:alpha val="27000"/>
                  </a:srgbClr>
                </a:glow>
                <a:outerShdw blurRad="50800" dist="38100" dir="2700000" algn="tl">
                  <a:srgbClr val="000000">
                    <a:alpha val="43137"/>
                  </a:srgbClr>
                </a:outerShdw>
              </a:effectLst>
            </a:endParaRPr>
          </a:p>
        </p:txBody>
      </p:sp>
      <p:sp>
        <p:nvSpPr>
          <p:cNvPr id="3" name="Text 1"/>
          <p:cNvSpPr/>
          <p:nvPr/>
        </p:nvSpPr>
        <p:spPr>
          <a:xfrm>
            <a:off x="3172454" y="1534938"/>
            <a:ext cx="2798944" cy="362099"/>
          </a:xfrm>
          <a:prstGeom prst="rect">
            <a:avLst/>
          </a:prstGeom>
          <a:noFill/>
        </p:spPr>
        <p:txBody>
          <a:bodyPr wrap="none" lIns="0" tIns="0" rIns="0" bIns="0" rtlCol="0" anchor="t"/>
          <a:lstStyle/>
          <a:p>
            <a:pPr marL="0" indent="0" algn="ctr">
              <a:lnSpc>
                <a:spcPts val="2850"/>
              </a:lnSpc>
              <a:buNone/>
            </a:pPr>
            <a:r>
              <a:rPr lang="en-US" sz="2800" b="1" kern="0" spc="5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Go Forth Crowned</a:t>
            </a:r>
            <a:endParaRPr lang="en-US" sz="2800">
              <a:effectLst>
                <a:outerShdw blurRad="50800" dist="38100" dir="2700000" algn="tl">
                  <a:srgbClr val="000000">
                    <a:alpha val="43137"/>
                  </a:srgbClr>
                </a:outerShdw>
              </a:effectLst>
            </a:endParaRPr>
          </a:p>
        </p:txBody>
      </p:sp>
      <p:sp>
        <p:nvSpPr>
          <p:cNvPr id="8" name="Text 6"/>
          <p:cNvSpPr/>
          <p:nvPr/>
        </p:nvSpPr>
        <p:spPr>
          <a:xfrm>
            <a:off x="160867" y="2862771"/>
            <a:ext cx="8796866" cy="1042630"/>
          </a:xfrm>
          <a:prstGeom prst="rect">
            <a:avLst/>
          </a:prstGeom>
          <a:noFill/>
        </p:spPr>
        <p:txBody>
          <a:bodyPr wrap="square" lIns="0" tIns="0" rIns="0" bIns="0" rtlCol="0" anchor="ctr"/>
          <a:lstStyle/>
          <a:p>
            <a:pPr marL="0" indent="0" algn="ctr">
              <a:lnSpc>
                <a:spcPts val="2605"/>
              </a:lnSpc>
              <a:buNone/>
            </a:pPr>
            <a:r>
              <a:rPr lang="en-US" sz="24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Lord bless you and keep you; the Lord make His face shine upon you and be gracious to you;</a:t>
            </a:r>
            <a:br>
              <a:rPr lang="en-US" sz="2400" b="1">
                <a:effectLst>
                  <a:outerShdw blurRad="50800" dist="38100" dir="2700000" algn="tl">
                    <a:srgbClr val="000000">
                      <a:alpha val="43137"/>
                    </a:srgbClr>
                  </a:outerShdw>
                </a:effectLst>
              </a:rPr>
            </a:br>
            <a:r>
              <a:rPr lang="en-US" sz="24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the Lord lift up His countenance upon you and give you peace."</a:t>
            </a:r>
            <a:endParaRPr lang="en-US" sz="2400" b="1">
              <a:effectLst>
                <a:outerShdw blurRad="50800" dist="38100" dir="2700000" algn="tl">
                  <a:srgbClr val="000000">
                    <a:alpha val="43137"/>
                  </a:srgbClr>
                </a:outerShdw>
              </a:effectLst>
            </a:endParaRPr>
          </a:p>
        </p:txBody>
      </p:sp>
      <p:sp>
        <p:nvSpPr>
          <p:cNvPr id="9" name="Text 7"/>
          <p:cNvSpPr/>
          <p:nvPr/>
        </p:nvSpPr>
        <p:spPr>
          <a:xfrm>
            <a:off x="643467" y="4388793"/>
            <a:ext cx="7696200" cy="630704"/>
          </a:xfrm>
          <a:prstGeom prst="rect">
            <a:avLst/>
          </a:prstGeom>
          <a:noFill/>
        </p:spPr>
        <p:txBody>
          <a:bodyPr wrap="square" lIns="0" tIns="0" rIns="0" bIns="0" rtlCol="0" anchor="ctr"/>
          <a:lstStyle/>
          <a:p>
            <a:pPr marL="0" indent="0" algn="ctr">
              <a:lnSpc>
                <a:spcPts val="2365"/>
              </a:lnSpc>
              <a:buNone/>
            </a:pPr>
            <a:r>
              <a:rPr lang="en-US" sz="2400" b="1" kern="0" spc="17">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You came in with Ashes. You leave wearing a Crown.</a:t>
            </a:r>
            <a:br>
              <a:rPr lang="en-US" sz="2400" b="1">
                <a:effectLst>
                  <a:outerShdw blurRad="50800" dist="38100" dir="2700000" algn="tl">
                    <a:srgbClr val="000000">
                      <a:alpha val="43137"/>
                    </a:srgbClr>
                  </a:outerShdw>
                </a:effectLst>
              </a:rPr>
            </a:br>
            <a:r>
              <a:rPr lang="en-US" sz="2400" b="1" kern="0" spc="17">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Go — and display the Glory of the Lord</a:t>
            </a:r>
            <a:r>
              <a:rPr lang="en-US" b="1" kern="0" spc="17">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0534" y="1177481"/>
            <a:ext cx="4572000" cy="2554545"/>
          </a:xfrm>
          <a:prstGeom prst="rect">
            <a:avLst/>
          </a:prstGeom>
          <a:noFill/>
        </p:spPr>
        <p:txBody>
          <a:bodyPr wrap="square">
            <a:spAutoFit/>
          </a:bodyPr>
          <a:lstStyle/>
          <a:p>
            <a:pPr marL="0" indent="0" algn="ctr">
              <a:buNone/>
            </a:pPr>
            <a:r>
              <a:rPr lang="en-US" sz="3200" b="1" i="1" kern="0" spc="16">
                <a:effectLst>
                  <a:glow rad="5397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Lord is close to the brokenhearted and saves those who are crushed in spirit.” — Psalm 34:18</a:t>
            </a:r>
            <a:endParaRPr lang="en-US" sz="3200">
              <a:effectLst>
                <a:glow rad="53975">
                  <a:srgbClr val="000000">
                    <a:alpha val="21000"/>
                  </a:srgbClr>
                </a:glow>
                <a:outerShdw blurRad="508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885950" y="342900"/>
            <a:ext cx="6159405" cy="3945909"/>
          </a:xfrm>
          <a:solidFill>
            <a:schemeClr val="bg1"/>
          </a:solidFill>
        </p:spPr>
        <p:txBody>
          <a:bodyPr>
            <a:normAutofit/>
          </a:bodyPr>
          <a:lstStyle/>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45"/>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45"/>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45"/>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45"/>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0" name="Scripture"/>
          <p:cNvSpPr/>
          <p:nvPr/>
        </p:nvSpPr>
        <p:spPr>
          <a:xfrm>
            <a:off x="700000" y="929283"/>
            <a:ext cx="7744000" cy="299145"/>
          </a:xfrm>
          <a:prstGeom prst="rect">
            <a:avLst/>
          </a:prstGeom>
          <a:noFill/>
          <a:effectLst>
            <a:outerShdw blurRad="50800" dist="29210" dir="5400000" algn="bl" rotWithShape="0">
              <a:srgbClr val="000000">
                <a:alpha val="60000"/>
              </a:srgbClr>
            </a:outerShdw>
          </a:effectLst>
        </p:spPr>
        <p:txBody>
          <a:bodyPr wrap="squar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has not despised or scorned the suffering of the afflicted one.”  — Psalm 22:24</a:t>
            </a:r>
            <a:endParaRPr lang="en-US" sz="2000">
              <a:effectLst>
                <a:glow rad="428625">
                  <a:srgbClr val="000000">
                    <a:alpha val="21000"/>
                  </a:srgbClr>
                </a:glow>
                <a:outerShdw blurRad="50800" dist="38100" dir="2700000" algn="tl">
                  <a:srgbClr val="000000">
                    <a:alpha val="43137"/>
                  </a:srgbClr>
                </a:outerShdw>
              </a:effectLst>
            </a:endParaRPr>
          </a:p>
        </p:txBody>
      </p:sp>
      <p:sp>
        <p:nvSpPr>
          <p:cNvPr id="5" name="Title"/>
          <p:cNvSpPr/>
          <p:nvPr/>
        </p:nvSpPr>
        <p:spPr>
          <a:xfrm>
            <a:off x="1571625" y="2143571"/>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Why Does God Allow the Fire?</a:t>
            </a:r>
            <a:endParaRPr lang="en-US" sz="2480">
              <a:effectLst>
                <a:outerShdw blurRad="50800" dist="38100" dir="2700000" algn="tl">
                  <a:srgbClr val="000000">
                    <a:alpha val="43137"/>
                  </a:srgbClr>
                </a:outerShdw>
              </a:effectLst>
            </a:endParaRPr>
          </a:p>
        </p:txBody>
      </p:sp>
      <p:sp>
        <p:nvSpPr>
          <p:cNvPr id="6" name="Subtitle"/>
          <p:cNvSpPr/>
          <p:nvPr/>
        </p:nvSpPr>
        <p:spPr>
          <a:xfrm>
            <a:off x="1571625" y="2548830"/>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0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Question Every Broken Heart Asks</a:t>
            </a:r>
            <a:endParaRPr lang="en-US" sz="2000" b="1">
              <a:effectLst>
                <a:outerShdw blurRad="50800" dist="38100" dir="2700000" algn="tl">
                  <a:srgbClr val="000000">
                    <a:alpha val="43137"/>
                  </a:srgbClr>
                </a:outerShdw>
              </a:effectLst>
            </a:endParaRPr>
          </a:p>
        </p:txBody>
      </p:sp>
      <p:sp>
        <p:nvSpPr>
          <p:cNvPr id="7" name="Body"/>
          <p:cNvSpPr/>
          <p:nvPr/>
        </p:nvSpPr>
        <p:spPr>
          <a:xfrm>
            <a:off x="84667" y="2960000"/>
            <a:ext cx="9000066" cy="1500000"/>
          </a:xfrm>
          <a:prstGeom prst="rect">
            <a:avLst/>
          </a:prstGeom>
          <a:noFill/>
        </p:spPr>
        <p:txBody>
          <a:bodyPr wrap="square" lIns="0" tIns="0" rIns="0" bIns="0" rtlCol="0" anchor="t"/>
          <a:lstStyle/>
          <a:p>
            <a:pPr marL="0" indent="0" algn="ctr">
              <a:lnSpc>
                <a:spcPts val="2000"/>
              </a:lnSpc>
              <a:spcAft>
                <a:spcPts val="600"/>
              </a:spcAft>
              <a:buNone/>
            </a:pP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hardest part of suffering is not the pain itself — it is the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silence</a:t>
            </a: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When God seems absent in the very moment you need Him most. But the fire is not proof that God has abandoned you.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Sometimes the furnace is where He does His deepest work.</a:t>
            </a: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He does not stand outside the flames — He walks into them with you. What you lost in the fire is not what defines you.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What survives it does.</a:t>
            </a:r>
            <a:endParaRPr lang="en-US" sz="2000">
              <a:effectLst>
                <a:outerShdw blurRad="50800" dist="38100" dir="2700000" algn="tl">
                  <a:srgbClr val="000000">
                    <a:alpha val="43137"/>
                  </a:srgbClr>
                </a:outerShdw>
              </a:effectLst>
            </a:endParaRPr>
          </a:p>
        </p:txBody>
      </p:sp>
      <p:sp>
        <p:nvSpPr>
          <p:cNvPr id="8" name="Insight"/>
          <p:cNvSpPr/>
          <p:nvPr/>
        </p:nvSpPr>
        <p:spPr>
          <a:xfrm>
            <a:off x="164043" y="4758267"/>
            <a:ext cx="8920690" cy="281858"/>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16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God never wastes suffering. He redeems it — and the ashes become raw material for something new.</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0" name="Scripture"/>
          <p:cNvSpPr/>
          <p:nvPr/>
        </p:nvSpPr>
        <p:spPr>
          <a:xfrm>
            <a:off x="700000" y="929283"/>
            <a:ext cx="7744000" cy="299145"/>
          </a:xfrm>
          <a:prstGeom prst="rect">
            <a:avLst/>
          </a:prstGeom>
          <a:noFill/>
          <a:effectLst>
            <a:outerShdw blurRad="50800" dist="29210" dir="5400000" algn="bl" rotWithShape="0">
              <a:srgbClr val="000000">
                <a:alpha val="60000"/>
              </a:srgbClr>
            </a:outerShdw>
          </a:effectLst>
        </p:spPr>
        <p:txBody>
          <a:bodyPr wrap="squar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“I will give them a new name that no one knows except the one who receives it.”  — Revelation 2:17</a:t>
            </a:r>
            <a:endParaRPr lang="en-US" sz="2000">
              <a:effectLst>
                <a:glow rad="428625">
                  <a:srgbClr val="000000">
                    <a:alpha val="21000"/>
                  </a:srgbClr>
                </a:glow>
                <a:outerShdw blurRad="50800" dist="38100" dir="2700000" algn="tl">
                  <a:srgbClr val="000000">
                    <a:alpha val="43137"/>
                  </a:srgbClr>
                </a:outerShdw>
              </a:effectLst>
            </a:endParaRPr>
          </a:p>
        </p:txBody>
      </p:sp>
      <p:sp>
        <p:nvSpPr>
          <p:cNvPr id="5" name="Title"/>
          <p:cNvSpPr/>
          <p:nvPr/>
        </p:nvSpPr>
        <p:spPr>
          <a:xfrm>
            <a:off x="1571625" y="2143571"/>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When Shame Writes Your Name</a:t>
            </a:r>
            <a:endParaRPr lang="en-US" sz="2480">
              <a:effectLst>
                <a:outerShdw blurRad="50800" dist="38100" dir="2700000" algn="tl">
                  <a:srgbClr val="000000">
                    <a:alpha val="43137"/>
                  </a:srgbClr>
                </a:outerShdw>
              </a:effectLst>
            </a:endParaRPr>
          </a:p>
        </p:txBody>
      </p:sp>
      <p:sp>
        <p:nvSpPr>
          <p:cNvPr id="6" name="Subtitle"/>
          <p:cNvSpPr/>
          <p:nvPr/>
        </p:nvSpPr>
        <p:spPr>
          <a:xfrm>
            <a:off x="1571625" y="2548830"/>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0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Lie That You Are Your Worst Moment</a:t>
            </a:r>
            <a:endParaRPr lang="en-US" sz="2000" b="1">
              <a:effectLst>
                <a:outerShdw blurRad="50800" dist="38100" dir="2700000" algn="tl">
                  <a:srgbClr val="000000">
                    <a:alpha val="43137"/>
                  </a:srgbClr>
                </a:outerShdw>
              </a:effectLst>
            </a:endParaRPr>
          </a:p>
        </p:txBody>
      </p:sp>
      <p:sp>
        <p:nvSpPr>
          <p:cNvPr id="7" name="Body"/>
          <p:cNvSpPr/>
          <p:nvPr/>
        </p:nvSpPr>
        <p:spPr>
          <a:xfrm>
            <a:off x="84667" y="2960000"/>
            <a:ext cx="9000066" cy="1500000"/>
          </a:xfrm>
          <a:prstGeom prst="rect">
            <a:avLst/>
          </a:prstGeom>
          <a:noFill/>
        </p:spPr>
        <p:txBody>
          <a:bodyPr wrap="square" lIns="0" tIns="0" rIns="0" bIns="0" rtlCol="0" anchor="t"/>
          <a:lstStyle/>
          <a:p>
            <a:pPr marL="0" indent="0" algn="ctr">
              <a:lnSpc>
                <a:spcPts val="2000"/>
              </a:lnSpc>
              <a:spcAft>
                <a:spcPts val="600"/>
              </a:spcAft>
              <a:buNone/>
            </a:pP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Shame whispers that you are defined by what was done to you — or by what you did. It tells you that your worst moment is your truest self. But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God does not name you by your ruins.</a:t>
            </a: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He does not see damaged goods — He sees a child He purchased at the highest price. Your failures do not disqualify you. Your wounds do not define you.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The cross already settled what your name is.</a:t>
            </a:r>
            <a:endParaRPr lang="en-US" sz="2000">
              <a:effectLst>
                <a:outerShdw blurRad="50800" dist="38100" dir="2700000" algn="tl">
                  <a:srgbClr val="000000">
                    <a:alpha val="43137"/>
                  </a:srgbClr>
                </a:outerShdw>
              </a:effectLst>
            </a:endParaRPr>
          </a:p>
        </p:txBody>
      </p:sp>
      <p:sp>
        <p:nvSpPr>
          <p:cNvPr id="8" name="Insight"/>
          <p:cNvSpPr/>
          <p:nvPr/>
        </p:nvSpPr>
        <p:spPr>
          <a:xfrm>
            <a:off x="164043" y="4758267"/>
            <a:ext cx="8920690" cy="281858"/>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16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You are not your worst chapter. You are not your ashes. You are His.</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0" name="Scripture"/>
          <p:cNvSpPr/>
          <p:nvPr/>
        </p:nvSpPr>
        <p:spPr>
          <a:xfrm>
            <a:off x="700000" y="929283"/>
            <a:ext cx="7744000" cy="299145"/>
          </a:xfrm>
          <a:prstGeom prst="rect">
            <a:avLst/>
          </a:prstGeom>
          <a:noFill/>
          <a:effectLst>
            <a:outerShdw blurRad="50800" dist="29210" dir="5400000" algn="bl" rotWithShape="0">
              <a:srgbClr val="000000">
                <a:alpha val="60000"/>
              </a:srgbClr>
            </a:outerShdw>
          </a:effectLst>
        </p:spPr>
        <p:txBody>
          <a:bodyPr wrap="square" lIns="0" tIns="0" rIns="0" bIns="0" rtlCol="0" anchor="t"/>
          <a:lstStyle/>
          <a:p>
            <a:pPr marL="0" indent="0" algn="ctr">
              <a:lnSpc>
                <a:spcPts val="2355"/>
              </a:lnSpc>
              <a:buNone/>
            </a:pPr>
            <a:r>
              <a:rPr lang="en-US" sz="2000" b="1" i="1" kern="0" spc="15">
                <a:solidFill>
                  <a:srgbClr val="FFFFFF"/>
                </a:solidFill>
                <a:effectLst>
                  <a:glow rad="428625">
                    <a:srgbClr val="000000">
                      <a:alpha val="21000"/>
                    </a:srgbClr>
                  </a:glow>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“Unless a grain of wheat falls to the ground and dies, it remains only a single seed.”  — John 12:24</a:t>
            </a:r>
            <a:endParaRPr lang="en-US" sz="2000">
              <a:effectLst>
                <a:glow rad="428625">
                  <a:srgbClr val="000000">
                    <a:alpha val="21000"/>
                  </a:srgbClr>
                </a:glow>
                <a:outerShdw blurRad="50800" dist="38100" dir="2700000" algn="tl">
                  <a:srgbClr val="000000">
                    <a:alpha val="43137"/>
                  </a:srgbClr>
                </a:outerShdw>
              </a:effectLst>
            </a:endParaRPr>
          </a:p>
        </p:txBody>
      </p:sp>
      <p:sp>
        <p:nvSpPr>
          <p:cNvPr id="5" name="Title"/>
          <p:cNvSpPr/>
          <p:nvPr/>
        </p:nvSpPr>
        <p:spPr>
          <a:xfrm>
            <a:off x="1571625" y="2143571"/>
            <a:ext cx="6000750" cy="362099"/>
          </a:xfrm>
          <a:prstGeom prst="rect">
            <a:avLst/>
          </a:prstGeom>
          <a:noFill/>
        </p:spPr>
        <p:txBody>
          <a:bodyPr wrap="square" lIns="0" tIns="0" rIns="0" bIns="0" rtlCol="0" anchor="t"/>
          <a:lstStyle/>
          <a:p>
            <a:pPr marL="0" indent="0" algn="ctr">
              <a:lnSpc>
                <a:spcPts val="2850"/>
              </a:lnSpc>
              <a:spcAft>
                <a:spcPts val="340"/>
              </a:spcAft>
              <a:buNone/>
            </a:pPr>
            <a:r>
              <a:rPr lang="en-US" sz="2480" b="1" kern="0" spc="-25">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The Cost of Holding On</a:t>
            </a:r>
            <a:endParaRPr lang="en-US" sz="2480">
              <a:effectLst>
                <a:outerShdw blurRad="50800" dist="38100" dir="2700000" algn="tl">
                  <a:srgbClr val="000000">
                    <a:alpha val="43137"/>
                  </a:srgbClr>
                </a:outerShdw>
              </a:effectLst>
            </a:endParaRPr>
          </a:p>
        </p:txBody>
      </p:sp>
      <p:sp>
        <p:nvSpPr>
          <p:cNvPr id="6" name="Subtitle"/>
          <p:cNvSpPr/>
          <p:nvPr/>
        </p:nvSpPr>
        <p:spPr>
          <a:xfrm>
            <a:off x="1571625" y="2548830"/>
            <a:ext cx="6000750" cy="270718"/>
          </a:xfrm>
          <a:prstGeom prst="rect">
            <a:avLst/>
          </a:prstGeom>
          <a:noFill/>
        </p:spPr>
        <p:txBody>
          <a:bodyPr wrap="square" lIns="0" tIns="0" rIns="0" bIns="0" rtlCol="0" anchor="t"/>
          <a:lstStyle/>
          <a:p>
            <a:pPr marL="0" indent="0" algn="ctr">
              <a:lnSpc>
                <a:spcPts val="2135"/>
              </a:lnSpc>
              <a:spcAft>
                <a:spcPts val="1010"/>
              </a:spcAft>
              <a:buNone/>
            </a:pPr>
            <a:r>
              <a:rPr lang="en-US" sz="2000" b="1" i="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When Surrender Feels Like Defeat</a:t>
            </a:r>
            <a:endParaRPr lang="en-US" sz="2000" b="1">
              <a:effectLst>
                <a:outerShdw blurRad="50800" dist="38100" dir="2700000" algn="tl">
                  <a:srgbClr val="000000">
                    <a:alpha val="43137"/>
                  </a:srgbClr>
                </a:outerShdw>
              </a:effectLst>
            </a:endParaRPr>
          </a:p>
        </p:txBody>
      </p:sp>
      <p:sp>
        <p:nvSpPr>
          <p:cNvPr id="7" name="Body"/>
          <p:cNvSpPr/>
          <p:nvPr/>
        </p:nvSpPr>
        <p:spPr>
          <a:xfrm>
            <a:off x="84667" y="2960000"/>
            <a:ext cx="9000066" cy="1500000"/>
          </a:xfrm>
          <a:prstGeom prst="rect">
            <a:avLst/>
          </a:prstGeom>
          <a:noFill/>
        </p:spPr>
        <p:txBody>
          <a:bodyPr wrap="square" lIns="0" tIns="0" rIns="0" bIns="0" rtlCol="0" anchor="t"/>
          <a:lstStyle/>
          <a:p>
            <a:pPr marL="0" indent="0" algn="ctr">
              <a:lnSpc>
                <a:spcPts val="2000"/>
              </a:lnSpc>
              <a:spcAft>
                <a:spcPts val="600"/>
              </a:spcAft>
              <a:buNone/>
            </a:pP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Surrender is the most counterintuitive thing God asks of us. Everything in us screams to hold on tighter — to the plan, the relationship, the outcome we prayed for. But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God does not ask you to let go so you can be left empty.</a:t>
            </a: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He asks you to let go because your hands must be open to receive. The death of what you held is not the end — it is the </a:t>
            </a:r>
            <a:r>
              <a:rPr lang="en-US" sz="1600" b="1">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planting</a:t>
            </a:r>
            <a:r>
              <a:rPr lang="en-US" sz="1600">
                <a:solidFill>
                  <a:srgbClr val="FFFFFF"/>
                </a:solidFill>
                <a:effectLst>
                  <a:outerShdw blurRad="50800" dist="38100" dir="2700000" algn="tl">
                    <a:srgbClr val="000000">
                      <a:alpha val="43137"/>
                    </a:srgbClr>
                  </a:outerShdw>
                </a:effectLst>
                <a:latin typeface="Candara" panose="020E0502030303020204" pitchFamily="34" charset="0"/>
                <a:ea typeface="Candara" panose="020E0502030303020204" pitchFamily="34" charset="-122"/>
                <a:cs typeface="Candara" panose="020E0502030303020204" pitchFamily="34" charset="-120"/>
              </a:rPr>
              <a:t>. And what God plants, He grows.</a:t>
            </a:r>
            <a:endParaRPr lang="en-US" sz="2000">
              <a:effectLst>
                <a:outerShdw blurRad="50800" dist="38100" dir="2700000" algn="tl">
                  <a:srgbClr val="000000">
                    <a:alpha val="43137"/>
                  </a:srgbClr>
                </a:outerShdw>
              </a:effectLst>
            </a:endParaRPr>
          </a:p>
        </p:txBody>
      </p:sp>
      <p:sp>
        <p:nvSpPr>
          <p:cNvPr id="8" name="Insight"/>
          <p:cNvSpPr/>
          <p:nvPr/>
        </p:nvSpPr>
        <p:spPr>
          <a:xfrm>
            <a:off x="164043" y="4758267"/>
            <a:ext cx="8920690" cy="281858"/>
          </a:xfrm>
          <a:prstGeom prst="roundRect">
            <a:avLst>
              <a:gd name="adj" fmla="val 4935"/>
            </a:avLst>
          </a:prstGeom>
          <a:solidFill>
            <a:srgbClr val="000000">
              <a:alpha val="40000"/>
            </a:srgbClr>
          </a:solidFill>
        </p:spPr>
        <p:txBody>
          <a:bodyPr wrap="square" lIns="257810" tIns="114300" rIns="257810" bIns="114300" rtlCol="0" anchor="ctr"/>
          <a:lstStyle/>
          <a:p>
            <a:pPr marL="0" indent="0" algn="ctr">
              <a:buNone/>
            </a:pPr>
            <a:r>
              <a:rPr lang="en-US" sz="16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What you refuse to release, God cannot redeem. Open hands receive more than clenched fists.</a:t>
            </a:r>
            <a:endParaRPr lang="en-US" sz="200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p:cNvSpPr>
            <a:spLocks noGrp="1" noRot="1" noChangeAspect="1" noMove="1" noResize="1" noEditPoints="1" noAdjustHandles="1" noChangeArrowheads="1" noChangeShapeType="1" noTextEdit="1"/>
          </p:cNvSpPr>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ptos" panose="02110004020202020204"/>
            </a:endParaRPr>
          </a:p>
        </p:txBody>
      </p:sp>
      <p:sp>
        <p:nvSpPr>
          <p:cNvPr id="2" name="Title 1"/>
          <p:cNvSpPr>
            <a:spLocks noGrp="1"/>
          </p:cNvSpPr>
          <p:nvPr>
            <p:ph type="ctrTitle"/>
          </p:nvPr>
        </p:nvSpPr>
        <p:spPr>
          <a:xfrm>
            <a:off x="603504" y="3837397"/>
            <a:ext cx="7944131" cy="750491"/>
          </a:xfrm>
        </p:spPr>
        <p:txBody>
          <a:bodyPr anchor="t">
            <a:normAutofit/>
          </a:bodyPr>
          <a:lstStyle/>
          <a:p>
            <a:r>
              <a:rPr lang="en-US" sz="3000" dirty="0">
                <a:solidFill>
                  <a:schemeClr val="tx2"/>
                </a:solidFill>
              </a:rPr>
              <a:t>Edward Christian Church</a:t>
            </a:r>
            <a:endParaRPr lang="en-US" sz="3000" dirty="0">
              <a:solidFill>
                <a:schemeClr val="tx2"/>
              </a:solidFill>
            </a:endParaRPr>
          </a:p>
        </p:txBody>
      </p:sp>
      <p:pic>
        <p:nvPicPr>
          <p:cNvPr id="2050" name="Picture 2" descr="People raising their hands in worship during a church service. AI."/>
          <p:cNvPicPr>
            <a:picLocks noChangeAspect="1" noChangeArrowheads="1"/>
          </p:cNvPicPr>
          <p:nvPr/>
        </p:nvPicPr>
        <p:blipFill>
          <a:blip r:embed="rId1">
            <a:extLst>
              <a:ext uri="{28A0092B-C50C-407E-A947-70E740481C1C}">
                <a14:useLocalDpi xmlns:a14="http://schemas.microsoft.com/office/drawing/2010/main" val="0"/>
              </a:ext>
            </a:extLst>
          </a:blip>
          <a:srcRect r="2788"/>
          <a:stretch>
            <a:fillRect/>
          </a:stretch>
        </p:blipFill>
        <p:spPr bwMode="auto">
          <a:xfrm>
            <a:off x="-1" y="8"/>
            <a:ext cx="9144001" cy="3151087"/>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p:cNvGrpSpPr>
            <a:grpSpLocks noGrp="1" noRot="1" noChangeAspect="1" noMove="1" noResize="1" noUngrp="1"/>
          </p:cNvGrpSpPr>
          <p:nvPr/>
        </p:nvGrpSpPr>
        <p:grpSpPr>
          <a:xfrm>
            <a:off x="-1" y="2206360"/>
            <a:ext cx="9141714" cy="1371600"/>
            <a:chOff x="-305" y="3144820"/>
            <a:chExt cx="9182100" cy="1551136"/>
          </a:xfrm>
        </p:grpSpPr>
        <p:sp useBgFill="1">
          <p:nvSpPr>
            <p:cNvPr id="2058" name="Freeform: Shape 2057"/>
            <p:cNvSpPr/>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defTabSz="342900"/>
              <a:endParaRPr lang="en-US" sz="1350" dirty="0">
                <a:solidFill>
                  <a:prstClr val="white"/>
                </a:solidFill>
                <a:latin typeface="Aptos" panose="02110004020202020204"/>
              </a:endParaRPr>
            </a:p>
          </p:txBody>
        </p:sp>
        <p:sp>
          <p:nvSpPr>
            <p:cNvPr id="2059" name="Freeform: Shape 2058"/>
            <p:cNvSpPr/>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defTabSz="342900"/>
              <a:endParaRPr lang="en-US" sz="1350">
                <a:solidFill>
                  <a:prstClr val="white"/>
                </a:solidFill>
                <a:latin typeface="Aptos" panose="02110004020202020204"/>
              </a:endParaRPr>
            </a:p>
          </p:txBody>
        </p:sp>
        <p:sp>
          <p:nvSpPr>
            <p:cNvPr id="2060" name="Freeform: Shape 2059"/>
            <p:cNvSpPr/>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defTabSz="342900"/>
              <a:endParaRPr lang="en-US" sz="1350">
                <a:solidFill>
                  <a:prstClr val="white"/>
                </a:solidFill>
                <a:latin typeface="Aptos" panose="02110004020202020204"/>
              </a:endParaRPr>
            </a:p>
          </p:txBody>
        </p:sp>
        <p:sp>
          <p:nvSpPr>
            <p:cNvPr id="2061" name="Freeform: Shape 2060"/>
            <p:cNvSpPr/>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defTabSz="342900"/>
              <a:endParaRPr lang="en-US" sz="1350">
                <a:solidFill>
                  <a:prstClr val="white"/>
                </a:solidFill>
                <a:latin typeface="Aptos" panose="02110004020202020204"/>
              </a:endParaRPr>
            </a:p>
          </p:txBody>
        </p:sp>
      </p:grpSp>
      <p:sp>
        <p:nvSpPr>
          <p:cNvPr id="3" name="Subtitle 2"/>
          <p:cNvSpPr>
            <a:spLocks noGrp="1"/>
          </p:cNvSpPr>
          <p:nvPr>
            <p:ph type="subTitle" idx="1"/>
          </p:nvPr>
        </p:nvSpPr>
        <p:spPr>
          <a:xfrm>
            <a:off x="1039519" y="4320773"/>
            <a:ext cx="7062674" cy="363281"/>
          </a:xfrm>
        </p:spPr>
        <p:txBody>
          <a:bodyPr anchor="b">
            <a:normAutofit/>
          </a:bodyPr>
          <a:lstStyle/>
          <a:p>
            <a:r>
              <a:rPr lang="en-US" sz="1500" dirty="0">
                <a:solidFill>
                  <a:schemeClr val="tx2"/>
                </a:solidFill>
              </a:rPr>
              <a:t>5/17/2026</a:t>
            </a:r>
            <a:endParaRPr lang="en-US" sz="15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559764" y="347165"/>
            <a:ext cx="4810424" cy="3943350"/>
          </a:xfrm>
          <a:solidFill>
            <a:schemeClr val="bg1"/>
          </a:solidFill>
        </p:spPr>
        <p:txBody>
          <a:bodyPr>
            <a:normAutofit lnSpcReduction="10000"/>
          </a:bodyPr>
          <a:lstStyle/>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0" name="Background"/>
          <p:cNvPicPr>
            <a:picLocks noChangeAspect="1"/>
          </p:cNvPicPr>
          <p:nvPr/>
        </p:nvPicPr>
        <p:blipFill>
          <a:blip r:embed="rId1"/>
          <a:srcRect t="11523" b="4102"/>
          <a:stretch>
            <a:fillRect/>
          </a:stretch>
        </p:blipFill>
        <p:spPr>
          <a:xfrm>
            <a:off x="0" y="0"/>
            <a:ext cx="9144000" cy="5143500"/>
          </a:xfrm>
          <a:prstGeom prst="rect">
            <a:avLst/>
          </a:prstGeom>
        </p:spPr>
      </p:pic>
      <p:sp>
        <p:nvSpPr>
          <p:cNvPr id="3" name="Quote"/>
          <p:cNvSpPr/>
          <p:nvPr/>
        </p:nvSpPr>
        <p:spPr>
          <a:xfrm>
            <a:off x="1371600" y="1100000"/>
            <a:ext cx="6680200" cy="300000"/>
          </a:xfrm>
          <a:prstGeom prst="rect">
            <a:avLst/>
          </a:prstGeom>
          <a:noFill/>
          <a:ln>
            <a:noFill/>
          </a:ln>
        </p:spPr>
        <p:txBody>
          <a:bodyPr wrap="square" lIns="0" tIns="0" rIns="0" bIns="0" rtlCol="0" anchor="b"/>
          <a:lstStyle/>
          <a:p>
            <a:pPr marL="0" indent="0" algn="ctr">
              <a:lnSpc>
                <a:spcPts val="2000"/>
              </a:lnSpc>
              <a:buNone/>
            </a:pPr>
            <a:r>
              <a:rPr lang="en-US" sz="2000" b="1" i="1" kern="0" spc="2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“He gives them beauty instead of ashes.” — Isaiah 61:3</a:t>
            </a:r>
            <a:endParaRPr lang="en-US" sz="2000" b="1">
              <a:solidFill>
                <a:srgbClr val="FFFFFF"/>
              </a:solidFill>
              <a:effectLst>
                <a:outerShdw blurRad="50800" dist="38100" dir="2700000" algn="tl">
                  <a:srgbClr val="000000">
                    <a:alpha val="80000"/>
                  </a:srgbClr>
                </a:outerShdw>
              </a:effectLst>
            </a:endParaRPr>
          </a:p>
        </p:txBody>
      </p:sp>
      <p:sp>
        <p:nvSpPr>
          <p:cNvPr id="5" name="Title"/>
          <p:cNvSpPr/>
          <p:nvPr/>
        </p:nvSpPr>
        <p:spPr>
          <a:xfrm>
            <a:off x="1371600" y="1550000"/>
            <a:ext cx="6400800" cy="550000"/>
          </a:xfrm>
          <a:prstGeom prst="rect">
            <a:avLst/>
          </a:prstGeom>
          <a:noFill/>
          <a:ln>
            <a:noFill/>
          </a:ln>
        </p:spPr>
        <p:txBody>
          <a:bodyPr wrap="square" lIns="0" tIns="0" rIns="0" bIns="0" rtlCol="0" anchor="t"/>
          <a:lstStyle/>
          <a:p>
            <a:pPr marL="0" indent="0" algn="ctr">
              <a:lnSpc>
                <a:spcPts val="4400"/>
              </a:lnSpc>
              <a:buNone/>
            </a:pPr>
            <a:r>
              <a:rPr lang="en-US" sz="3600" b="1" kern="0" spc="30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THE EXCHANGE</a:t>
            </a:r>
            <a:endParaRPr lang="en-US" sz="3600">
              <a:solidFill>
                <a:srgbClr val="FFFFFF"/>
              </a:solidFill>
              <a:effectLst>
                <a:outerShdw blurRad="50800" dist="38100" dir="2700000" algn="tl">
                  <a:srgbClr val="000000">
                    <a:alpha val="80000"/>
                  </a:srgbClr>
                </a:outerShdw>
              </a:effectLst>
            </a:endParaRPr>
          </a:p>
        </p:txBody>
      </p:sp>
      <p:sp>
        <p:nvSpPr>
          <p:cNvPr id="6" name="Subtitle"/>
          <p:cNvSpPr/>
          <p:nvPr/>
        </p:nvSpPr>
        <p:spPr>
          <a:xfrm>
            <a:off x="1371600" y="2200000"/>
            <a:ext cx="6400800" cy="400000"/>
          </a:xfrm>
          <a:prstGeom prst="rect">
            <a:avLst/>
          </a:prstGeom>
          <a:noFill/>
          <a:ln>
            <a:noFill/>
          </a:ln>
        </p:spPr>
        <p:txBody>
          <a:bodyPr wrap="square" lIns="0" tIns="0" rIns="0" bIns="0" rtlCol="0" anchor="t"/>
          <a:lstStyle/>
          <a:p>
            <a:pPr marL="0" indent="0" algn="ctr">
              <a:lnSpc>
                <a:spcPts val="3200"/>
              </a:lnSpc>
              <a:buNone/>
            </a:pPr>
            <a:r>
              <a:rPr lang="en-US" sz="2400" b="1" i="1" kern="0" spc="5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Beauty for Ashes</a:t>
            </a:r>
            <a:endParaRPr lang="en-US" sz="2400" b="1">
              <a:solidFill>
                <a:srgbClr val="FFFFFF"/>
              </a:solidFill>
              <a:effectLst>
                <a:outerShdw blurRad="50800" dist="38100" dir="2700000" algn="tl">
                  <a:srgbClr val="000000">
                    <a:alpha val="80000"/>
                  </a:srgbClr>
                </a:outerShdw>
              </a:effectLst>
            </a:endParaRPr>
          </a:p>
        </p:txBody>
      </p:sp>
      <p:sp>
        <p:nvSpPr>
          <p:cNvPr id="7" name="Tagline"/>
          <p:cNvSpPr/>
          <p:nvPr/>
        </p:nvSpPr>
        <p:spPr>
          <a:xfrm>
            <a:off x="1371600" y="2750000"/>
            <a:ext cx="6400800" cy="300000"/>
          </a:xfrm>
          <a:prstGeom prst="rect">
            <a:avLst/>
          </a:prstGeom>
          <a:noFill/>
          <a:ln>
            <a:noFill/>
          </a:ln>
        </p:spPr>
        <p:txBody>
          <a:bodyPr wrap="square" lIns="0" tIns="0" rIns="0" bIns="0" rtlCol="0" anchor="t"/>
          <a:lstStyle/>
          <a:p>
            <a:pPr marL="0" indent="0" algn="ctr">
              <a:lnSpc>
                <a:spcPts val="2200"/>
              </a:lnSpc>
              <a:buNone/>
            </a:pPr>
            <a:r>
              <a:rPr lang="en-US" sz="2000" b="1" kern="0" spc="20">
                <a:solidFill>
                  <a:srgbClr val="FFFFFF"/>
                </a:solidFill>
                <a:effectLst>
                  <a:outerShdw blurRad="50800" dist="38100" dir="2700000" algn="tl">
                    <a:srgbClr val="000000">
                      <a:alpha val="80000"/>
                    </a:srgbClr>
                  </a:outerShdw>
                </a:effectLst>
                <a:latin typeface="Calibri" panose="020F0502020204030204" pitchFamily="34" charset="0"/>
                <a:ea typeface="Calibri" panose="020F0502020204030204" pitchFamily="34" charset="-122"/>
                <a:cs typeface="Calibri" panose="020F0502020204030204" pitchFamily="34" charset="-120"/>
              </a:rPr>
              <a:t>When God Trades In What Broke You</a:t>
            </a:r>
            <a:endParaRPr lang="en-US" sz="2000" b="1">
              <a:solidFill>
                <a:srgbClr val="FFFFFF"/>
              </a:solidFill>
              <a:effectLst>
                <a:outerShdw blurRad="50800" dist="38100" dir="2700000" algn="tl">
                  <a:srgbClr val="000000">
                    <a:alpha val="80000"/>
                  </a:srgbClr>
                </a:outerShdw>
              </a:effectLst>
            </a:endParaRPr>
          </a:p>
        </p:txBody>
      </p:sp>
      <p:sp>
        <p:nvSpPr>
          <p:cNvPr id="10" name="ScriptureRef"/>
          <p:cNvSpPr/>
          <p:nvPr/>
        </p:nvSpPr>
        <p:spPr>
          <a:xfrm>
            <a:off x="1871133" y="3250000"/>
            <a:ext cx="6400800" cy="300000"/>
          </a:xfrm>
          <a:prstGeom prst="rect">
            <a:avLst/>
          </a:prstGeom>
          <a:noFill/>
          <a:ln>
            <a:noFill/>
          </a:ln>
        </p:spPr>
        <p:txBody>
          <a:bodyPr wrap="square" lIns="0" tIns="0" rIns="0" bIns="0" rtlCol="0" anchor="t"/>
          <a:lstStyle/>
          <a:p>
            <a:pPr marL="0" indent="0" algn="ctr">
              <a:lnSpc>
                <a:spcPts val="2000"/>
              </a:lnSpc>
              <a:buNone/>
            </a:pPr>
            <a:r>
              <a:rPr lang="en-US" sz="2000" b="1" i="1" kern="0" spc="50">
                <a:solidFill>
                  <a:srgbClr val="FFFFFF"/>
                </a:solidFill>
                <a:effectLst>
                  <a:outerShdw blurRad="50800" dist="38100" dir="2700000" algn="tl">
                    <a:srgbClr val="000000">
                      <a:alpha val="80000"/>
                    </a:srgbClr>
                  </a:outerShdw>
                </a:effectLst>
                <a:latin typeface="Calibri" panose="020F0502020204030204" pitchFamily="34" charset="0"/>
                <a:ea typeface="Calibri" panose="020F0502020204030204" pitchFamily="34" charset="-122"/>
                <a:cs typeface="Calibri" panose="020F0502020204030204" pitchFamily="34" charset="-120"/>
              </a:rPr>
              <a:t>Isaiah 61:1–3</a:t>
            </a:r>
            <a:endParaRPr lang="en-US" sz="2000" b="1">
              <a:solidFill>
                <a:srgbClr val="FFFFFF"/>
              </a:solidFill>
              <a:effectLst>
                <a:outerShdw blurRad="50800" dist="38100" dir="2700000" algn="tl">
                  <a:srgbClr val="000000">
                    <a:alpha val="8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399" y="203200"/>
            <a:ext cx="8822267" cy="4775200"/>
          </a:xfrm>
        </p:spPr>
        <p:txBody>
          <a:bodyPr/>
          <a:lstStyle/>
          <a:p>
            <a:pPr>
              <a:lnSpc>
                <a:spcPct val="100000"/>
              </a:lnSpc>
            </a:pPr>
            <a:r>
              <a:rPr lang="en-US" sz="2800" b="1" dirty="0">
                <a:solidFill>
                  <a:schemeClr val="tx1"/>
                </a:solidFill>
                <a:effectLst>
                  <a:outerShdw blurRad="38100" dist="38100" dir="2700000" algn="tl">
                    <a:srgbClr val="000000">
                      <a:alpha val="43137"/>
                    </a:srgbClr>
                  </a:outerShdw>
                </a:effectLst>
              </a:rPr>
              <a:t>At Sunday School they were teaching how God created everything, including human beings. Little Johnny seemed especially intent when they told him how Eve was created out of one of Adam’s ribs.</a:t>
            </a:r>
            <a:endParaRPr lang="en-US" sz="2800" b="1" dirty="0">
              <a:solidFill>
                <a:schemeClr val="tx1"/>
              </a:solidFill>
              <a:effectLst>
                <a:outerShdw blurRad="38100" dist="38100" dir="2700000" algn="tl">
                  <a:srgbClr val="000000">
                    <a:alpha val="43137"/>
                  </a:srgbClr>
                </a:outerShdw>
              </a:effectLst>
            </a:endParaRPr>
          </a:p>
          <a:p>
            <a:pPr>
              <a:lnSpc>
                <a:spcPct val="100000"/>
              </a:lnSpc>
            </a:pPr>
            <a:r>
              <a:rPr lang="en-US" sz="2800" b="1" dirty="0">
                <a:solidFill>
                  <a:schemeClr val="tx1"/>
                </a:solidFill>
                <a:effectLst>
                  <a:outerShdw blurRad="38100" dist="38100" dir="2700000" algn="tl">
                    <a:srgbClr val="000000">
                      <a:alpha val="43137"/>
                    </a:srgbClr>
                  </a:outerShdw>
                </a:effectLst>
              </a:rPr>
              <a:t>Later in the week, his mother noticed him lying down as though he were ill, and she said, ‘Johnny, what is the matter, young boy?’</a:t>
            </a:r>
            <a:endParaRPr lang="en-US" sz="2800" b="1" dirty="0">
              <a:solidFill>
                <a:schemeClr val="tx1"/>
              </a:solidFill>
              <a:effectLst>
                <a:outerShdw blurRad="38100" dist="38100" dir="2700000" algn="tl">
                  <a:srgbClr val="000000">
                    <a:alpha val="43137"/>
                  </a:srgbClr>
                </a:outerShdw>
              </a:effectLst>
            </a:endParaRPr>
          </a:p>
          <a:p>
            <a:pPr>
              <a:lnSpc>
                <a:spcPct val="100000"/>
              </a:lnSpc>
            </a:pPr>
            <a:r>
              <a:rPr lang="en-US" sz="2800" b="1" dirty="0">
                <a:solidFill>
                  <a:schemeClr val="tx1"/>
                </a:solidFill>
                <a:effectLst>
                  <a:outerShdw blurRad="38100" dist="38100" dir="2700000" algn="tl">
                    <a:srgbClr val="000000">
                      <a:alpha val="43137"/>
                    </a:srgbClr>
                  </a:outerShdw>
                </a:effectLst>
              </a:rPr>
              <a:t>Little Johnny responded, “I have pain in my side. I think I’m going to have a wife.”</a:t>
            </a:r>
            <a:endParaRPr lang="en-US" sz="2800" b="1" dirty="0">
              <a:solidFill>
                <a:schemeClr val="tx1"/>
              </a:solidFill>
              <a:effectLst>
                <a:outerShdw blurRad="38100" dist="38100" dir="2700000" algn="tl">
                  <a:srgbClr val="000000">
                    <a:alpha val="43137"/>
                  </a:srgbClr>
                </a:outerShdw>
              </a:effectLst>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0" name="Background"/>
          <p:cNvPicPr>
            <a:picLocks noChangeAspect="1"/>
          </p:cNvPicPr>
          <p:nvPr/>
        </p:nvPicPr>
        <p:blipFill>
          <a:blip r:embed="rId1"/>
          <a:srcRect t="11523" b="4102"/>
          <a:stretch>
            <a:fillRect/>
          </a:stretch>
        </p:blipFill>
        <p:spPr>
          <a:xfrm>
            <a:off x="0" y="0"/>
            <a:ext cx="9144000" cy="5143500"/>
          </a:xfrm>
          <a:prstGeom prst="rect">
            <a:avLst/>
          </a:prstGeom>
        </p:spPr>
      </p:pic>
      <p:sp>
        <p:nvSpPr>
          <p:cNvPr id="3" name="Quote"/>
          <p:cNvSpPr/>
          <p:nvPr/>
        </p:nvSpPr>
        <p:spPr>
          <a:xfrm>
            <a:off x="1371600" y="1100000"/>
            <a:ext cx="6680200" cy="300000"/>
          </a:xfrm>
          <a:prstGeom prst="rect">
            <a:avLst/>
          </a:prstGeom>
          <a:noFill/>
          <a:ln>
            <a:noFill/>
          </a:ln>
        </p:spPr>
        <p:txBody>
          <a:bodyPr wrap="square" lIns="0" tIns="0" rIns="0" bIns="0" rtlCol="0" anchor="b"/>
          <a:lstStyle/>
          <a:p>
            <a:pPr marL="0" indent="0" algn="ctr">
              <a:lnSpc>
                <a:spcPts val="2000"/>
              </a:lnSpc>
              <a:buNone/>
            </a:pPr>
            <a:r>
              <a:rPr lang="en-US" sz="2000" b="1" i="1" kern="0" spc="2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“He gives them beauty instead of ashes.” — Isaiah 61:3</a:t>
            </a:r>
            <a:endParaRPr lang="en-US" sz="2000" b="1">
              <a:solidFill>
                <a:srgbClr val="FFFFFF"/>
              </a:solidFill>
              <a:effectLst>
                <a:outerShdw blurRad="50800" dist="38100" dir="2700000" algn="tl">
                  <a:srgbClr val="000000">
                    <a:alpha val="80000"/>
                  </a:srgbClr>
                </a:outerShdw>
              </a:effectLst>
            </a:endParaRPr>
          </a:p>
        </p:txBody>
      </p:sp>
      <p:sp>
        <p:nvSpPr>
          <p:cNvPr id="5" name="Title"/>
          <p:cNvSpPr/>
          <p:nvPr/>
        </p:nvSpPr>
        <p:spPr>
          <a:xfrm>
            <a:off x="1371600" y="1550000"/>
            <a:ext cx="6400800" cy="550000"/>
          </a:xfrm>
          <a:prstGeom prst="rect">
            <a:avLst/>
          </a:prstGeom>
          <a:noFill/>
          <a:ln>
            <a:noFill/>
          </a:ln>
        </p:spPr>
        <p:txBody>
          <a:bodyPr wrap="square" lIns="0" tIns="0" rIns="0" bIns="0" rtlCol="0" anchor="t"/>
          <a:lstStyle/>
          <a:p>
            <a:pPr marL="0" indent="0" algn="ctr">
              <a:lnSpc>
                <a:spcPts val="4400"/>
              </a:lnSpc>
              <a:buNone/>
            </a:pPr>
            <a:r>
              <a:rPr lang="en-US" sz="3600" b="1" kern="0" spc="30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THE EXCHANGE</a:t>
            </a:r>
            <a:endParaRPr lang="en-US" sz="3600">
              <a:solidFill>
                <a:srgbClr val="FFFFFF"/>
              </a:solidFill>
              <a:effectLst>
                <a:outerShdw blurRad="50800" dist="38100" dir="2700000" algn="tl">
                  <a:srgbClr val="000000">
                    <a:alpha val="80000"/>
                  </a:srgbClr>
                </a:outerShdw>
              </a:effectLst>
            </a:endParaRPr>
          </a:p>
        </p:txBody>
      </p:sp>
      <p:sp>
        <p:nvSpPr>
          <p:cNvPr id="6" name="Subtitle"/>
          <p:cNvSpPr/>
          <p:nvPr/>
        </p:nvSpPr>
        <p:spPr>
          <a:xfrm>
            <a:off x="1371600" y="2200000"/>
            <a:ext cx="6400800" cy="400000"/>
          </a:xfrm>
          <a:prstGeom prst="rect">
            <a:avLst/>
          </a:prstGeom>
          <a:noFill/>
          <a:ln>
            <a:noFill/>
          </a:ln>
        </p:spPr>
        <p:txBody>
          <a:bodyPr wrap="square" lIns="0" tIns="0" rIns="0" bIns="0" rtlCol="0" anchor="t"/>
          <a:lstStyle/>
          <a:p>
            <a:pPr marL="0" indent="0" algn="ctr">
              <a:lnSpc>
                <a:spcPts val="3200"/>
              </a:lnSpc>
              <a:buNone/>
            </a:pPr>
            <a:r>
              <a:rPr lang="en-US" sz="2400" b="1" i="1" kern="0" spc="50">
                <a:solidFill>
                  <a:srgbClr val="FFFFFF"/>
                </a:solidFill>
                <a:effectLst>
                  <a:outerShdw blurRad="50800" dist="38100" dir="2700000" algn="tl">
                    <a:srgbClr val="000000">
                      <a:alpha val="80000"/>
                    </a:srgbClr>
                  </a:outerShdw>
                </a:effectLst>
                <a:latin typeface="Constantia" panose="02030602050306030303" pitchFamily="34" charset="0"/>
                <a:ea typeface="Constantia" panose="02030602050306030303" pitchFamily="34" charset="-122"/>
                <a:cs typeface="Constantia" panose="02030602050306030303" pitchFamily="34" charset="-120"/>
              </a:rPr>
              <a:t>Beauty for Ashes</a:t>
            </a:r>
            <a:endParaRPr lang="en-US" sz="2400" b="1">
              <a:solidFill>
                <a:srgbClr val="FFFFFF"/>
              </a:solidFill>
              <a:effectLst>
                <a:outerShdw blurRad="50800" dist="38100" dir="2700000" algn="tl">
                  <a:srgbClr val="000000">
                    <a:alpha val="80000"/>
                  </a:srgbClr>
                </a:outerShdw>
              </a:effectLst>
            </a:endParaRPr>
          </a:p>
        </p:txBody>
      </p:sp>
      <p:sp>
        <p:nvSpPr>
          <p:cNvPr id="7" name="Tagline"/>
          <p:cNvSpPr/>
          <p:nvPr/>
        </p:nvSpPr>
        <p:spPr>
          <a:xfrm>
            <a:off x="1371600" y="2750000"/>
            <a:ext cx="6400800" cy="300000"/>
          </a:xfrm>
          <a:prstGeom prst="rect">
            <a:avLst/>
          </a:prstGeom>
          <a:noFill/>
          <a:ln>
            <a:noFill/>
          </a:ln>
        </p:spPr>
        <p:txBody>
          <a:bodyPr wrap="square" lIns="0" tIns="0" rIns="0" bIns="0" rtlCol="0" anchor="t"/>
          <a:lstStyle/>
          <a:p>
            <a:pPr marL="0" indent="0" algn="ctr">
              <a:lnSpc>
                <a:spcPts val="2200"/>
              </a:lnSpc>
              <a:buNone/>
            </a:pPr>
            <a:r>
              <a:rPr lang="en-US" sz="2000" b="1" kern="0" spc="20">
                <a:solidFill>
                  <a:srgbClr val="FFFFFF"/>
                </a:solidFill>
                <a:effectLst>
                  <a:outerShdw blurRad="50800" dist="38100" dir="2700000" algn="tl">
                    <a:srgbClr val="000000">
                      <a:alpha val="80000"/>
                    </a:srgbClr>
                  </a:outerShdw>
                </a:effectLst>
                <a:latin typeface="Calibri" panose="020F0502020204030204" pitchFamily="34" charset="0"/>
                <a:ea typeface="Calibri" panose="020F0502020204030204" pitchFamily="34" charset="-122"/>
                <a:cs typeface="Calibri" panose="020F0502020204030204" pitchFamily="34" charset="-120"/>
              </a:rPr>
              <a:t>When God Trades In What Broke You</a:t>
            </a:r>
            <a:endParaRPr lang="en-US" sz="2000" b="1">
              <a:solidFill>
                <a:srgbClr val="FFFFFF"/>
              </a:solidFill>
              <a:effectLst>
                <a:outerShdw blurRad="50800" dist="38100" dir="2700000" algn="tl">
                  <a:srgbClr val="000000">
                    <a:alpha val="80000"/>
                  </a:srgbClr>
                </a:outerShdw>
              </a:effectLst>
            </a:endParaRPr>
          </a:p>
        </p:txBody>
      </p:sp>
      <p:sp>
        <p:nvSpPr>
          <p:cNvPr id="10" name="ScriptureRef"/>
          <p:cNvSpPr/>
          <p:nvPr/>
        </p:nvSpPr>
        <p:spPr>
          <a:xfrm>
            <a:off x="1871133" y="3250000"/>
            <a:ext cx="6400800" cy="300000"/>
          </a:xfrm>
          <a:prstGeom prst="rect">
            <a:avLst/>
          </a:prstGeom>
          <a:noFill/>
          <a:ln>
            <a:noFill/>
          </a:ln>
        </p:spPr>
        <p:txBody>
          <a:bodyPr wrap="square" lIns="0" tIns="0" rIns="0" bIns="0" rtlCol="0" anchor="t"/>
          <a:lstStyle/>
          <a:p>
            <a:pPr marL="0" indent="0" algn="ctr">
              <a:lnSpc>
                <a:spcPts val="2000"/>
              </a:lnSpc>
              <a:buNone/>
            </a:pPr>
            <a:r>
              <a:rPr lang="en-US" sz="2000" b="1" i="1" kern="0" spc="50">
                <a:solidFill>
                  <a:srgbClr val="FFFFFF"/>
                </a:solidFill>
                <a:effectLst>
                  <a:outerShdw blurRad="50800" dist="38100" dir="2700000" algn="tl">
                    <a:srgbClr val="000000">
                      <a:alpha val="80000"/>
                    </a:srgbClr>
                  </a:outerShdw>
                </a:effectLst>
                <a:latin typeface="Calibri" panose="020F0502020204030204" pitchFamily="34" charset="0"/>
                <a:ea typeface="Calibri" panose="020F0502020204030204" pitchFamily="34" charset="-122"/>
                <a:cs typeface="Calibri" panose="020F0502020204030204" pitchFamily="34" charset="-120"/>
              </a:rPr>
              <a:t>Isaiah 61:1–3</a:t>
            </a:r>
            <a:endParaRPr lang="en-US" sz="2000" b="1">
              <a:solidFill>
                <a:srgbClr val="FFFFFF"/>
              </a:solidFill>
              <a:effectLst>
                <a:outerShdw blurRad="50800" dist="38100" dir="2700000" algn="tl">
                  <a:srgbClr val="000000">
                    <a:alpha val="8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ackground"/>
          <p:cNvPicPr>
            <a:picLocks noChangeAspect="1"/>
          </p:cNvPicPr>
          <p:nvPr/>
        </p:nvPicPr>
        <p:blipFill>
          <a:blip r:embed="rId1"/>
          <a:srcRect t="7812" b="7812"/>
          <a:stretch>
            <a:fillRect/>
          </a:stretch>
        </p:blipFill>
        <p:spPr>
          <a:xfrm>
            <a:off x="0" y="0"/>
            <a:ext cx="9144000" cy="5143500"/>
          </a:xfrm>
          <a:prstGeom prst="rect">
            <a:avLst/>
          </a:prstGeom>
        </p:spPr>
      </p:pic>
      <p:sp>
        <p:nvSpPr>
          <p:cNvPr id="99" name="Overlay"/>
          <p:cNvSpPr/>
          <p:nvPr/>
        </p:nvSpPr>
        <p:spPr>
          <a:xfrm>
            <a:off x="0" y="0"/>
            <a:ext cx="9144000" cy="5143500"/>
          </a:xfrm>
          <a:prstGeom prst="rect">
            <a:avLst/>
          </a:prstGeom>
          <a:solidFill>
            <a:srgbClr val="000000">
              <a:alpha val="30000"/>
            </a:srgbClr>
          </a:solidFill>
          <a:ln w="0">
            <a:noFill/>
          </a:ln>
        </p:spPr>
        <p:txBody>
          <a:bodyPr rtlCol="0"/>
          <a:lstStyle/>
          <a:p>
            <a:endParaRPr lang="en-US"/>
          </a:p>
        </p:txBody>
      </p:sp>
      <p:sp>
        <p:nvSpPr>
          <p:cNvPr id="17" name="Text 15"/>
          <p:cNvSpPr/>
          <p:nvPr/>
        </p:nvSpPr>
        <p:spPr>
          <a:xfrm>
            <a:off x="-457200" y="1729532"/>
            <a:ext cx="10058400" cy="270718"/>
          </a:xfrm>
          <a:prstGeom prst="rect">
            <a:avLst/>
          </a:prstGeom>
          <a:noFill/>
        </p:spPr>
        <p:txBody>
          <a:bodyPr wrap="none" lIns="0" tIns="0" rIns="0" bIns="0" rtlCol="0" anchor="ctr"/>
          <a:lstStyle/>
          <a:p>
            <a:pPr marL="0" indent="0" algn="ctr">
              <a:lnSpc>
                <a:spcPts val="1800"/>
              </a:lnSpc>
              <a:buNone/>
            </a:pPr>
            <a:r>
              <a:rPr lang="en-US" sz="2400" b="1" i="1" kern="0" spc="16">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 'Today this scripture is fulfilled in your hearing.' — Luke 4:21</a:t>
            </a:r>
            <a:endParaRPr lang="en-US" sz="2000">
              <a:effectLst>
                <a:outerShdw blurRad="50800" dist="38100" dir="2700000" algn="tl">
                  <a:srgbClr val="000000">
                    <a:alpha val="43137"/>
                  </a:srgbClr>
                </a:outerShdw>
              </a:effectLst>
            </a:endParaRPr>
          </a:p>
        </p:txBody>
      </p:sp>
      <p:sp>
        <p:nvSpPr>
          <p:cNvPr id="5" name="Text 3"/>
          <p:cNvSpPr/>
          <p:nvPr/>
        </p:nvSpPr>
        <p:spPr>
          <a:xfrm>
            <a:off x="429220" y="2413992"/>
            <a:ext cx="5700692" cy="296317"/>
          </a:xfrm>
          <a:prstGeom prst="rect">
            <a:avLst/>
          </a:prstGeom>
          <a:noFill/>
        </p:spPr>
        <p:txBody>
          <a:bodyPr wrap="none" lIns="0" tIns="0" rIns="0" bIns="0" rtlCol="0" anchor="t"/>
          <a:lstStyle/>
          <a:p>
            <a:pPr marL="0" indent="0" algn="l">
              <a:lnSpc>
                <a:spcPts val="2335"/>
              </a:lnSpc>
              <a:spcAft>
                <a:spcPts val="340"/>
              </a:spcAft>
              <a:buNone/>
            </a:pPr>
            <a:r>
              <a:rPr lang="en-US" sz="2030" b="1" kern="0" spc="-2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 Scroll in a Synagogue</a:t>
            </a:r>
            <a:endParaRPr lang="en-US" sz="2030">
              <a:effectLst>
                <a:outerShdw blurRad="50800" dist="38100" dir="2700000" algn="tl">
                  <a:srgbClr val="000000">
                    <a:alpha val="43137"/>
                  </a:srgbClr>
                </a:outerShdw>
              </a:effectLst>
            </a:endParaRPr>
          </a:p>
        </p:txBody>
      </p:sp>
      <p:sp>
        <p:nvSpPr>
          <p:cNvPr id="6" name="Text 4"/>
          <p:cNvSpPr/>
          <p:nvPr/>
        </p:nvSpPr>
        <p:spPr>
          <a:xfrm>
            <a:off x="530824" y="2753470"/>
            <a:ext cx="2821980" cy="173682"/>
          </a:xfrm>
          <a:prstGeom prst="rect">
            <a:avLst/>
          </a:prstGeom>
          <a:noFill/>
        </p:spPr>
        <p:txBody>
          <a:bodyPr wrap="none" lIns="0" tIns="0" rIns="0" bIns="0" rtlCol="0" anchor="t"/>
          <a:lstStyle/>
          <a:p>
            <a:pPr marL="0" indent="0" algn="l">
              <a:lnSpc>
                <a:spcPts val="1825"/>
              </a:lnSpc>
              <a:spcAft>
                <a:spcPts val="1240"/>
              </a:spcAft>
              <a:buNone/>
            </a:pP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Luke 4:16–21</a:t>
            </a:r>
            <a:endParaRPr lang="en-US" sz="2000" b="1">
              <a:effectLst>
                <a:outerShdw blurRad="50800" dist="38100" dir="2700000" algn="tl">
                  <a:srgbClr val="000000">
                    <a:alpha val="43137"/>
                  </a:srgbClr>
                </a:outerShdw>
              </a:effectLst>
            </a:endParaRPr>
          </a:p>
        </p:txBody>
      </p:sp>
      <p:sp>
        <p:nvSpPr>
          <p:cNvPr id="7" name="Text 5"/>
          <p:cNvSpPr/>
          <p:nvPr/>
        </p:nvSpPr>
        <p:spPr>
          <a:xfrm>
            <a:off x="572691" y="3142506"/>
            <a:ext cx="2269735" cy="266254"/>
          </a:xfrm>
          <a:prstGeom prst="rect">
            <a:avLst/>
          </a:prstGeom>
          <a:noFill/>
        </p:spPr>
        <p:txBody>
          <a:bodyPr wrap="none" lIns="0" tIns="0" rIns="0" bIns="0" rtlCol="0" anchor="t"/>
          <a:lstStyle/>
          <a:p>
            <a:pPr marL="0" indent="0" algn="l">
              <a:lnSpc>
                <a:spcPts val="2100"/>
              </a:lnSpc>
              <a:buNone/>
            </a:pP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Jesus enters the synagogue</a:t>
            </a:r>
            <a:r>
              <a:rPr lang="en-US" sz="1520">
                <a:solidFill>
                  <a:srgbClr val="FFFFFF"/>
                </a:solidFill>
                <a:latin typeface="Cambria" panose="02040503050406030204" pitchFamily="34" charset="0"/>
                <a:ea typeface="Cambria" panose="02040503050406030204" pitchFamily="34" charset="-122"/>
                <a:cs typeface="Cambria" panose="02040503050406030204" pitchFamily="34" charset="-120"/>
              </a:rPr>
              <a:t>.</a:t>
            </a:r>
            <a:endParaRPr lang="en-US" sz="1520"/>
          </a:p>
        </p:txBody>
      </p:sp>
      <p:sp>
        <p:nvSpPr>
          <p:cNvPr id="9" name="Text 7"/>
          <p:cNvSpPr/>
          <p:nvPr/>
        </p:nvSpPr>
        <p:spPr>
          <a:xfrm>
            <a:off x="572691" y="3479750"/>
            <a:ext cx="2498890" cy="266254"/>
          </a:xfrm>
          <a:prstGeom prst="rect">
            <a:avLst/>
          </a:prstGeom>
          <a:noFill/>
        </p:spPr>
        <p:txBody>
          <a:bodyPr wrap="none" lIns="0" tIns="0" rIns="0" bIns="0" rtlCol="0" anchor="t"/>
          <a:lstStyle/>
          <a:p>
            <a:pPr marL="0" indent="0" algn="l">
              <a:lnSpc>
                <a:spcPts val="2100"/>
              </a:lnSpc>
              <a:buNone/>
            </a:pP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unrolls the scroll of Isaiah.</a:t>
            </a:r>
            <a:endParaRPr lang="en-US" sz="2000">
              <a:effectLst>
                <a:outerShdw blurRad="50800" dist="38100" dir="2700000" algn="tl">
                  <a:srgbClr val="000000">
                    <a:alpha val="43137"/>
                  </a:srgbClr>
                </a:outerShdw>
              </a:effectLst>
            </a:endParaRPr>
          </a:p>
        </p:txBody>
      </p:sp>
      <p:sp>
        <p:nvSpPr>
          <p:cNvPr id="11" name="Text 9"/>
          <p:cNvSpPr/>
          <p:nvPr/>
        </p:nvSpPr>
        <p:spPr>
          <a:xfrm>
            <a:off x="572691" y="3816995"/>
            <a:ext cx="2252377" cy="266254"/>
          </a:xfrm>
          <a:prstGeom prst="rect">
            <a:avLst/>
          </a:prstGeom>
          <a:noFill/>
        </p:spPr>
        <p:txBody>
          <a:bodyPr wrap="none" lIns="0" tIns="0" rIns="0" bIns="0" rtlCol="0" anchor="t"/>
          <a:lstStyle/>
          <a:p>
            <a:pPr marL="0" indent="0" algn="l">
              <a:lnSpc>
                <a:spcPts val="2100"/>
              </a:lnSpc>
              <a:buNone/>
            </a:pP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reads Isaiah 61:1 aloud.</a:t>
            </a:r>
            <a:endParaRPr lang="en-US" sz="2000">
              <a:effectLst>
                <a:outerShdw blurRad="50800" dist="38100" dir="2700000" algn="tl">
                  <a:srgbClr val="000000">
                    <a:alpha val="43137"/>
                  </a:srgbClr>
                </a:outerShdw>
              </a:effectLst>
            </a:endParaRPr>
          </a:p>
        </p:txBody>
      </p:sp>
      <p:sp>
        <p:nvSpPr>
          <p:cNvPr id="13" name="Text 11"/>
          <p:cNvSpPr/>
          <p:nvPr/>
        </p:nvSpPr>
        <p:spPr>
          <a:xfrm>
            <a:off x="572691" y="4154239"/>
            <a:ext cx="2894616" cy="266254"/>
          </a:xfrm>
          <a:prstGeom prst="rect">
            <a:avLst/>
          </a:prstGeom>
          <a:noFill/>
        </p:spPr>
        <p:txBody>
          <a:bodyPr wrap="none" lIns="0" tIns="0" rIns="0" bIns="0" rtlCol="0" anchor="t"/>
          <a:lstStyle/>
          <a:p>
            <a:pPr marL="0" indent="0" algn="l">
              <a:lnSpc>
                <a:spcPts val="2100"/>
              </a:lnSpc>
              <a:buNone/>
            </a:pPr>
            <a:r>
              <a:rPr lang="en-US" sz="2000">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sits. Every eye is fixed on Him.</a:t>
            </a:r>
            <a:endParaRPr lang="en-US" sz="2000">
              <a:effectLst>
                <a:outerShdw blurRad="50800" dist="38100" dir="2700000" algn="tl">
                  <a:srgbClr val="000000">
                    <a:alpha val="43137"/>
                  </a:srgbClr>
                </a:outerShdw>
              </a:effectLst>
            </a:endParaRPr>
          </a:p>
        </p:txBody>
      </p:sp>
      <p:sp>
        <p:nvSpPr>
          <p:cNvPr id="15" name="Text 13"/>
          <p:cNvSpPr/>
          <p:nvPr/>
        </p:nvSpPr>
        <p:spPr>
          <a:xfrm>
            <a:off x="5791198" y="2571750"/>
            <a:ext cx="3037882" cy="2046611"/>
          </a:xfrm>
          <a:prstGeom prst="roundRect">
            <a:avLst>
              <a:gd name="adj" fmla="val 3893"/>
            </a:avLst>
          </a:prstGeom>
          <a:solidFill>
            <a:srgbClr val="000000">
              <a:alpha val="40000"/>
            </a:srgbClr>
          </a:solidFill>
          <a:ln w="9525">
            <a:solidFill>
              <a:srgbClr val="000000">
                <a:alpha val="40000"/>
              </a:srgbClr>
            </a:solidFill>
          </a:ln>
          <a:effectLst>
            <a:outerShdw blurRad="50800" dist="29210" dir="5400000" algn="bl" rotWithShape="0">
              <a:srgbClr val="B8860B">
                <a:alpha val="10000"/>
              </a:srgbClr>
            </a:outerShdw>
          </a:effectLst>
        </p:spPr>
        <p:txBody>
          <a:bodyPr wrap="square" lIns="214630" tIns="200660" rIns="214630" bIns="200660" rtlCol="0" anchor="t"/>
          <a:lstStyle/>
          <a:p>
            <a:pPr marL="0" indent="0" algn="l">
              <a:buNone/>
            </a:pPr>
            <a:r>
              <a:rPr lang="en-US" sz="2000" b="1"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a:t>
            </a:r>
            <a:r>
              <a:rPr lang="en-US" sz="2000" i="1">
                <a:solidFill>
                  <a:srgbClr val="FFFFFF"/>
                </a:solidFill>
                <a:effectLst>
                  <a:outerShdw blurRad="50800" dist="38100" dir="2700000" algn="tl">
                    <a:srgbClr val="000000">
                      <a:alpha val="43137"/>
                    </a:srgbClr>
                  </a:outerShdw>
                </a:effectLst>
                <a:latin typeface="Cambria" panose="02040503050406030204" pitchFamily="34" charset="0"/>
                <a:ea typeface="Cambria" panose="02040503050406030204" pitchFamily="34" charset="-122"/>
                <a:cs typeface="Cambria" panose="02040503050406030204" pitchFamily="34" charset="-120"/>
              </a:rPr>
              <a:t>He was not reading ancient history. He was declaring your present‑tense promise.</a:t>
            </a:r>
            <a:endParaRPr lang="en-US" sz="3830">
              <a:effectLst>
                <a:outerShdw blurRad="508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vert="horz" lIns="91440" tIns="45720" rIns="91440" bIns="45720" rtlCol="0">
        <a:normAutofit/>
      </a:bodyPr>
      <a:lstStyle>
        <a:defPPr marL="0" indent="0" algn="ctr">
          <a:lnSpc>
            <a:spcPct val="100000"/>
          </a:lnSpc>
          <a:buNone/>
          <a:defRPr b="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11269</Words>
  <Application>WPS Presentation</Application>
  <PresentationFormat>On-screen Show (16:9)</PresentationFormat>
  <Paragraphs>352</Paragraphs>
  <Slides>32</Slides>
  <Notes>15</Notes>
  <HiddenSlides>0</HiddenSlides>
  <MMClips>0</MMClips>
  <ScaleCrop>false</ScaleCrop>
  <HeadingPairs>
    <vt:vector size="6" baseType="variant">
      <vt:variant>
        <vt:lpstr>已用的字体</vt:lpstr>
      </vt:variant>
      <vt:variant>
        <vt:i4>26</vt:i4>
      </vt:variant>
      <vt:variant>
        <vt:lpstr>主题</vt:lpstr>
      </vt:variant>
      <vt:variant>
        <vt:i4>5</vt:i4>
      </vt:variant>
      <vt:variant>
        <vt:lpstr>幻灯片标题</vt:lpstr>
      </vt:variant>
      <vt:variant>
        <vt:i4>32</vt:i4>
      </vt:variant>
    </vt:vector>
  </HeadingPairs>
  <TitlesOfParts>
    <vt:vector size="63" baseType="lpstr">
      <vt:lpstr>Arial</vt:lpstr>
      <vt:lpstr>SimSun</vt:lpstr>
      <vt:lpstr>Wingdings</vt:lpstr>
      <vt:lpstr>Arial Rounded MT Bold</vt:lpstr>
      <vt:lpstr>Aptos</vt:lpstr>
      <vt:lpstr>Arial Unicode MS</vt:lpstr>
      <vt:lpstr>Aptos Display</vt:lpstr>
      <vt:lpstr>Segoe UI Variable Display</vt:lpstr>
      <vt:lpstr>Segoe UI</vt:lpstr>
      <vt:lpstr>Constantia</vt:lpstr>
      <vt:lpstr>Constantia</vt:lpstr>
      <vt:lpstr>Constantia</vt:lpstr>
      <vt:lpstr>Calibri</vt:lpstr>
      <vt:lpstr>Calibri</vt:lpstr>
      <vt:lpstr>Calibri</vt:lpstr>
      <vt:lpstr>Cambria</vt:lpstr>
      <vt:lpstr>Cambria</vt:lpstr>
      <vt:lpstr>Cambria</vt:lpstr>
      <vt:lpstr>Corbel</vt:lpstr>
      <vt:lpstr>Corbel</vt:lpstr>
      <vt:lpstr>Corbel</vt:lpstr>
      <vt:lpstr>Calibri</vt:lpstr>
      <vt:lpstr>Candara</vt:lpstr>
      <vt:lpstr>Candara</vt:lpstr>
      <vt:lpstr>Candara</vt:lpstr>
      <vt:lpstr>Microsoft YaHei</vt:lpstr>
      <vt:lpstr>Office Theme</vt:lpstr>
      <vt:lpstr>1_Office Theme</vt:lpstr>
      <vt:lpstr>2_Office Theme</vt:lpstr>
      <vt:lpstr>3_Office Theme</vt:lpstr>
      <vt:lpstr>4_Office Theme</vt:lpstr>
      <vt:lpstr>PowerPoint 演示文稿</vt:lpstr>
      <vt:lpstr>PowerPoint 演示文稿</vt:lpstr>
      <vt:lpstr>PowerPoint 演示文稿</vt:lpstr>
      <vt:lpstr>Edward Christian Church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docgen</dc:creator>
  <dc:subject>PptxGenJS Presentation</dc:subject>
  <cp:lastModifiedBy>Eddie Edwards</cp:lastModifiedBy>
  <cp:revision>4</cp:revision>
  <dcterms:created xsi:type="dcterms:W3CDTF">2026-05-11T20:49:00Z</dcterms:created>
  <dcterms:modified xsi:type="dcterms:W3CDTF">2026-05-17T20:36:43Z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43FAB6501426434A9001067B500A1445_12</vt:lpwstr>
  </property>
  <property fmtid="{D5CDD505-2E9C-101B-9397-08002B2CF9AE}" pid="3" name="KSOProductBuildVer">
    <vt:lpwstr>2057-12.2.0.23202</vt:lpwstr>
  </property>
</Properties>
</file>