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sldIdLst>
    <p:sldId id="290" r:id="rId6"/>
    <p:sldId id="649" r:id="rId7"/>
    <p:sldId id="650" r:id="rId8"/>
    <p:sldId id="318" r:id="rId9"/>
    <p:sldId id="288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8" r:id="rId29"/>
    <p:sldId id="279" r:id="rId30"/>
    <p:sldId id="280" r:id="rId31"/>
    <p:sldId id="281" r:id="rId32"/>
    <p:sldId id="282" r:id="rId33"/>
    <p:sldId id="274" r:id="rId34"/>
    <p:sldId id="275" r:id="rId35"/>
    <p:sldId id="283" r:id="rId36"/>
    <p:sldId id="276" r:id="rId37"/>
    <p:sldId id="277" r:id="rId38"/>
    <p:sldId id="666" r:id="rId39"/>
    <p:sldId id="664" r:id="rId40"/>
    <p:sldId id="66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E536-F2F2-4E44-B4A7-DE891B8785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45A4-C201-4C60-B76A-76D086E1E8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E536-F2F2-4E44-B4A7-DE891B8785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45A4-C201-4C60-B76A-76D086E1E8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E536-F2F2-4E44-B4A7-DE891B8785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45A4-C201-4C60-B76A-76D086E1E8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F5DC-0764-4E51-99CD-172E9075F4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FC4D-4EB8-490D-A039-24E347D631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F5DC-0764-4E51-99CD-172E9075F4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FC4D-4EB8-490D-A039-24E347D631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F5DC-0764-4E51-99CD-172E9075F4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FC4D-4EB8-490D-A039-24E347D631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F5DC-0764-4E51-99CD-172E9075F4B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FC4D-4EB8-490D-A039-24E347D631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F5DC-0764-4E51-99CD-172E9075F4B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FC4D-4EB8-490D-A039-24E347D631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F5DC-0764-4E51-99CD-172E9075F4B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FC4D-4EB8-490D-A039-24E347D631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F5DC-0764-4E51-99CD-172E9075F4B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FC4D-4EB8-490D-A039-24E347D631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F5DC-0764-4E51-99CD-172E9075F4B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FC4D-4EB8-490D-A039-24E347D631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E536-F2F2-4E44-B4A7-DE891B8785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45A4-C201-4C60-B76A-76D086E1E8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F5DC-0764-4E51-99CD-172E9075F4B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FC4D-4EB8-490D-A039-24E347D631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F5DC-0764-4E51-99CD-172E9075F4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FC4D-4EB8-490D-A039-24E347D631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F5DC-0764-4E51-99CD-172E9075F4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FC4D-4EB8-490D-A039-24E347D631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E536-F2F2-4E44-B4A7-DE891B8785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45A4-C201-4C60-B76A-76D086E1E8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E536-F2F2-4E44-B4A7-DE891B8785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45A4-C201-4C60-B76A-76D086E1E8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E536-F2F2-4E44-B4A7-DE891B8785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45A4-C201-4C60-B76A-76D086E1E8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E536-F2F2-4E44-B4A7-DE891B8785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45A4-C201-4C60-B76A-76D086E1E8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E536-F2F2-4E44-B4A7-DE891B8785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45A4-C201-4C60-B76A-76D086E1E8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E536-F2F2-4E44-B4A7-DE891B8785A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45A4-C201-4C60-B76A-76D086E1E8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E536-F2F2-4E44-B4A7-DE891B8785A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45A4-C201-4C60-B76A-76D086E1E8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E536-F2F2-4E44-B4A7-DE891B8785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45A4-C201-4C60-B76A-76D086E1E8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E536-F2F2-4E44-B4A7-DE891B8785A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45A4-C201-4C60-B76A-76D086E1E8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E536-F2F2-4E44-B4A7-DE891B8785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45A4-C201-4C60-B76A-76D086E1E8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E536-F2F2-4E44-B4A7-DE891B8785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45A4-C201-4C60-B76A-76D086E1E8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E536-F2F2-4E44-B4A7-DE891B8785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45A4-C201-4C60-B76A-76D086E1E8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E536-F2F2-4E44-B4A7-DE891B8785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45A4-C201-4C60-B76A-76D086E1E8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E536-F2F2-4E44-B4A7-DE891B8785A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45A4-C201-4C60-B76A-76D086E1E8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E536-F2F2-4E44-B4A7-DE891B8785A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45A4-C201-4C60-B76A-76D086E1E8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E536-F2F2-4E44-B4A7-DE891B8785A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45A4-C201-4C60-B76A-76D086E1E8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E536-F2F2-4E44-B4A7-DE891B8785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45A4-C201-4C60-B76A-76D086E1E8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E536-F2F2-4E44-B4A7-DE891B8785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45A4-C201-4C60-B76A-76D086E1E8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8FE536-F2F2-4E44-B4A7-DE891B8785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8045A4-C201-4C60-B76A-76D086E1E85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B63FF5DC-0764-4E51-99CD-172E9075F4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FFF5FC4D-4EB8-490D-A039-24E347D63153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8FE536-F2F2-4E44-B4A7-DE891B8785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8045A4-C201-4C60-B76A-76D086E1E85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Slide Background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30" name="Picture 6" descr="Memorial Day US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5" b="1545"/>
          <a:stretch>
            <a:fillRect/>
          </a:stretch>
        </p:blipFill>
        <p:spPr bwMode="auto">
          <a:xfrm>
            <a:off x="20" y="10"/>
            <a:ext cx="12191979" cy="5486390"/>
          </a:xfrm>
          <a:prstGeom prst="rect">
            <a:avLst/>
          </a:prstGeom>
          <a:noFill/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42" name="Rectangle 104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556" y="5746071"/>
            <a:ext cx="7015499" cy="852260"/>
          </a:xfrm>
        </p:spPr>
        <p:txBody>
          <a:bodyPr anchor="ctr">
            <a:normAutofit/>
          </a:bodyPr>
          <a:lstStyle/>
          <a:p>
            <a:pPr algn="l"/>
            <a:r>
              <a:rPr lang="en-US" sz="3600"/>
              <a:t>Edward Christian Church</a:t>
            </a:r>
            <a:endParaRPr lang="en-US" sz="3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05056" y="5746071"/>
            <a:ext cx="4114801" cy="852260"/>
          </a:xfrm>
        </p:spPr>
        <p:txBody>
          <a:bodyPr anchor="ctr">
            <a:normAutofit/>
          </a:bodyPr>
          <a:lstStyle/>
          <a:p>
            <a:pPr algn="r"/>
            <a:r>
              <a:rPr lang="en-US" sz="2000"/>
              <a:t>5/24/2026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drop"/>
          <p:cNvPicPr>
            <a:picLocks noChangeAspect="1"/>
          </p:cNvPicPr>
          <p:nvPr/>
        </p:nvPicPr>
        <p:blipFill>
          <a:blip r:embed="rId1"/>
          <a:srcRect t="7813" b="77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</p:spPr>
        <p:txBody>
          <a:bodyPr/>
          <a:lstStyle/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3" y="557561"/>
            <a:ext cx="10963507" cy="561940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“AS I HAVE LOVED YOU”</a:t>
            </a:r>
            <a:endParaRPr 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that Initiates</a:t>
            </a:r>
            <a:endParaRPr lang="en-US" sz="36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that Pursues</a:t>
            </a:r>
            <a:endParaRPr lang="en-US" sz="36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that Sacrifices</a:t>
            </a:r>
            <a:endParaRPr lang="en-US" sz="36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drop"/>
          <p:cNvPicPr>
            <a:picLocks noChangeAspect="1"/>
          </p:cNvPicPr>
          <p:nvPr/>
        </p:nvPicPr>
        <p:blipFill>
          <a:blip r:embed="rId1"/>
          <a:srcRect t="12793" b="283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</p:spPr>
        <p:txBody>
          <a:bodyPr/>
          <a:lstStyle/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3" y="557561"/>
            <a:ext cx="10963507" cy="561940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APPLICATION</a:t>
            </a:r>
            <a:endParaRPr 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FIRST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Loved First</a:t>
            </a:r>
            <a:endParaRPr lang="en-US" sz="36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Must You Love First?</a:t>
            </a:r>
            <a:endParaRPr lang="en-US" sz="36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drop"/>
          <p:cNvPicPr>
            <a:picLocks noChangeAspect="1"/>
          </p:cNvPicPr>
          <p:nvPr/>
        </p:nvPicPr>
        <p:blipFill>
          <a:blip r:embed="rId1"/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</p:spPr>
        <p:txBody>
          <a:bodyPr/>
          <a:lstStyle/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3" y="557561"/>
            <a:ext cx="10963507" cy="561940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#1</a:t>
            </a:r>
            <a:endParaRPr 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MUST YOU INITIATE WITH?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waiting</a:t>
            </a:r>
            <a:endParaRPr lang="en-US" sz="36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obeying</a:t>
            </a:r>
            <a:endParaRPr lang="en-US" sz="36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drop"/>
          <p:cNvPicPr>
            <a:picLocks noChangeAspect="1"/>
          </p:cNvPicPr>
          <p:nvPr/>
        </p:nvPicPr>
        <p:blipFill>
          <a:blip r:embed="rId1"/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</p:spPr>
        <p:txBody>
          <a:bodyPr/>
          <a:lstStyle/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3" y="557561"/>
            <a:ext cx="10963507" cy="561940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Application #2</a:t>
            </a:r>
            <a:endParaRPr 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Pursues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Toward People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Into the Mess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drop"/>
          <p:cNvPicPr>
            <a:picLocks noChangeAspect="1"/>
          </p:cNvPicPr>
          <p:nvPr/>
        </p:nvPicPr>
        <p:blipFill>
          <a:blip r:embed="rId1"/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</p:spPr>
        <p:txBody>
          <a:bodyPr/>
          <a:lstStyle/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3" y="557561"/>
            <a:ext cx="11340790" cy="561940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#2</a:t>
            </a:r>
            <a:endParaRPr 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God Calling You To Pursue Again?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Child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Spouse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Prodigal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drop"/>
          <p:cNvPicPr>
            <a:picLocks noChangeAspect="1"/>
          </p:cNvPicPr>
          <p:nvPr/>
        </p:nvPicPr>
        <p:blipFill>
          <a:blip r:embed="rId1"/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</p:spPr>
        <p:txBody>
          <a:bodyPr/>
          <a:lstStyle/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3" y="1694985"/>
            <a:ext cx="10963507" cy="448197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“LAY DOWN HIS LIFE”</a:t>
            </a:r>
            <a:endParaRPr 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 i="1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Tithēmi</a:t>
            </a: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to place down willingly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proven by sacrifice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drop"/>
          <p:cNvPicPr>
            <a:picLocks noChangeAspect="1"/>
          </p:cNvPicPr>
          <p:nvPr/>
        </p:nvPicPr>
        <p:blipFill>
          <a:blip r:embed="rId1"/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</p:spPr>
        <p:txBody>
          <a:bodyPr/>
          <a:lstStyle/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3" y="557561"/>
            <a:ext cx="10963507" cy="561940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Application #3</a:t>
            </a:r>
            <a:endParaRPr 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Lays Something Down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Feelings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Sacrifice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drop"/>
          <p:cNvPicPr>
            <a:picLocks noChangeAspect="1"/>
          </p:cNvPicPr>
          <p:nvPr/>
        </p:nvPicPr>
        <p:blipFill>
          <a:blip r:embed="rId1"/>
          <a:srcRect t="4688" b="1093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</p:spPr>
        <p:txBody>
          <a:bodyPr/>
          <a:lstStyle/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3" y="557561"/>
            <a:ext cx="10963507" cy="561940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CHALLENGE #3</a:t>
            </a:r>
            <a:endParaRPr 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MUST YOU LAY DOWN?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drop"/>
          <p:cNvPicPr>
            <a:picLocks noChangeAspect="1"/>
          </p:cNvPicPr>
          <p:nvPr/>
        </p:nvPicPr>
        <p:blipFill>
          <a:blip r:embed="rId1"/>
          <a:srcRect t="4199" b="114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</p:spPr>
        <p:txBody>
          <a:bodyPr/>
          <a:lstStyle/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3" y="557561"/>
            <a:ext cx="10963507" cy="561940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SACRIFICE SPEAKS</a:t>
            </a:r>
            <a:endParaRPr 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Jesus’ sacrifice speaks salvation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Soldiers’ sacrifice speaks freedom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Everyday sacrifice speaks love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drop"/>
          <p:cNvPicPr>
            <a:picLocks noChangeAspect="1"/>
          </p:cNvPicPr>
          <p:nvPr/>
        </p:nvPicPr>
        <p:blipFill>
          <a:blip r:embed="rId1"/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</p:spPr>
        <p:txBody>
          <a:bodyPr/>
          <a:lstStyle/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3" y="557561"/>
            <a:ext cx="10963507" cy="561940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</a:rPr>
              <a:t>EXAMPLE #1: JESUS</a:t>
            </a:r>
            <a:endParaRPr lang="en-US" sz="4000" b="1">
              <a:solidFill>
                <a:srgbClr val="FFFFFF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</a:rPr>
              <a:t>THE LOVE THAT REDEEMS</a:t>
            </a:r>
            <a:endParaRPr lang="en-US" sz="3200" b="1">
              <a:solidFill>
                <a:srgbClr val="FFFFF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FF"/>
                </a:solidFill>
              </a:rPr>
              <a:t>Loved us at our worst</a:t>
            </a:r>
            <a:endParaRPr lang="en-US" sz="3200" b="1">
              <a:solidFill>
                <a:srgbClr val="FFFFF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FF"/>
                </a:solidFill>
              </a:rPr>
              <a:t>Died for us in sin</a:t>
            </a:r>
            <a:endParaRPr lang="en-US" sz="3200" b="1">
              <a:solidFill>
                <a:srgbClr val="FFFFF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FF"/>
                </a:solidFill>
              </a:rPr>
              <a:t>Rose for us in power</a:t>
            </a:r>
            <a:endParaRPr lang="en-US" sz="3200" b="1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8197" y="1625221"/>
            <a:ext cx="5091835" cy="53340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Spiritual Warfare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10% Satan’s Tactics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90% How We Respond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Remember…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With God We Are Not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Helpless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Hopeless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Are Powerful!!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drop"/>
          <p:cNvPicPr>
            <a:picLocks noChangeAspect="1"/>
          </p:cNvPicPr>
          <p:nvPr/>
        </p:nvPicPr>
        <p:blipFill>
          <a:blip r:embed="rId1"/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</p:spPr>
        <p:txBody>
          <a:bodyPr/>
          <a:lstStyle/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3" y="557561"/>
            <a:ext cx="10963507" cy="561940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APPLICATION #4</a:t>
            </a:r>
            <a:endParaRPr 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TRYING TO EARN WHAT JESUS PAID FOR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drop"/>
          <p:cNvPicPr>
            <a:picLocks noChangeAspect="1"/>
          </p:cNvPicPr>
          <p:nvPr/>
        </p:nvPicPr>
        <p:blipFill>
          <a:blip r:embed="rId1"/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</p:spPr>
        <p:txBody>
          <a:bodyPr/>
          <a:lstStyle/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3" y="557561"/>
            <a:ext cx="10963507" cy="561940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#2: SOLDIERS</a:t>
            </a:r>
            <a:endParaRPr 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LOVE THAT PROTECTS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Sacrifice comfort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Sacrifice safety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Sacrifice self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drop"/>
          <p:cNvPicPr>
            <a:picLocks noChangeAspect="1"/>
          </p:cNvPicPr>
          <p:nvPr/>
        </p:nvPicPr>
        <p:blipFill>
          <a:blip r:embed="rId1"/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</p:spPr>
        <p:txBody>
          <a:bodyPr/>
          <a:lstStyle/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3" y="557561"/>
            <a:ext cx="10963507" cy="561940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APPLICATION #5</a:t>
            </a:r>
            <a:endParaRPr 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WORTHY OF THEIR SACRIFICE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drop"/>
          <p:cNvPicPr>
            <a:picLocks noChangeAspect="1"/>
          </p:cNvPicPr>
          <p:nvPr/>
        </p:nvPicPr>
        <p:blipFill>
          <a:blip r:embed="rId1"/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</p:spPr>
        <p:txBody>
          <a:bodyPr/>
          <a:lstStyle/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3" y="557561"/>
            <a:ext cx="10963507" cy="561940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CHALLENGE #5</a:t>
            </a:r>
            <a:endParaRPr 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USING FREEDOM FOR GOD OR SELF?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drop"/>
          <p:cNvPicPr>
            <a:picLocks noChangeAspect="1"/>
          </p:cNvPicPr>
          <p:nvPr/>
        </p:nvPicPr>
        <p:blipFill>
          <a:blip r:embed="rId1"/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</p:spPr>
        <p:txBody>
          <a:bodyPr/>
          <a:lstStyle/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3" y="557561"/>
            <a:ext cx="10963507" cy="561940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#3: EVERYDAY PEOPLE</a:t>
            </a:r>
            <a:endParaRPr 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LOVE THAT SUSTAINS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Caregivers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Servants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Quiet heroes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drop"/>
          <p:cNvPicPr>
            <a:picLocks noChangeAspect="1"/>
          </p:cNvPicPr>
          <p:nvPr/>
        </p:nvPicPr>
        <p:blipFill>
          <a:blip r:embed="rId1"/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</p:spPr>
        <p:txBody>
          <a:bodyPr/>
          <a:lstStyle/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3" y="557561"/>
            <a:ext cx="10963507" cy="561940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APPLICATION #6</a:t>
            </a:r>
            <a:endParaRPr 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 QUIET HERO FOR SOMEONE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drop"/>
          <p:cNvPicPr>
            <a:picLocks noChangeAspect="1"/>
          </p:cNvPicPr>
          <p:nvPr/>
        </p:nvPicPr>
        <p:blipFill>
          <a:blip r:embed="rId1"/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</p:spPr>
        <p:txBody>
          <a:bodyPr/>
          <a:lstStyle/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3" y="557561"/>
            <a:ext cx="10963507" cy="561940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CHALLENGE #6</a:t>
            </a:r>
            <a:endParaRPr 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GOD CALLING YOU TO BE FAITHFUL?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drop"/>
          <p:cNvPicPr>
            <a:picLocks noChangeAspect="1"/>
          </p:cNvPicPr>
          <p:nvPr/>
        </p:nvPicPr>
        <p:blipFill>
          <a:blip r:embed="rId1"/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</p:spPr>
        <p:txBody>
          <a:bodyPr/>
          <a:lstStyle/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3" y="557561"/>
            <a:ext cx="10963507" cy="561940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SACRIFICE IS SEED</a:t>
            </a:r>
            <a:endParaRPr 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you lay down, God lifts up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you surrender, God strengthens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you release, God redeems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drop"/>
          <p:cNvPicPr>
            <a:picLocks noChangeAspect="1"/>
          </p:cNvPicPr>
          <p:nvPr/>
        </p:nvPicPr>
        <p:blipFill>
          <a:blip r:embed="rId1"/>
          <a:srcRect t="6641" b="898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</p:spPr>
        <p:txBody>
          <a:bodyPr/>
          <a:lstStyle/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3" y="557561"/>
            <a:ext cx="10963507" cy="5619402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APPLICATION #7</a:t>
            </a:r>
            <a:endParaRPr 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SACRIFICE TODAY IS TOMORROW’S BREAKTHROUGH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drop"/>
          <p:cNvPicPr>
            <a:picLocks noChangeAspect="1"/>
          </p:cNvPicPr>
          <p:nvPr/>
        </p:nvPicPr>
        <p:blipFill>
          <a:blip r:embed="rId1"/>
          <a:srcRect t="6641" b="898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</p:spPr>
        <p:txBody>
          <a:bodyPr/>
          <a:lstStyle/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3" y="557561"/>
            <a:ext cx="10963507" cy="5619402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CHALLENGE #7</a:t>
            </a:r>
            <a:endParaRPr 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SEED IS GOD ASKING YOU TO PLANT?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514601" y="457201"/>
            <a:ext cx="8212540" cy="52612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These are the 2 Most Important Hours of My Week – Help Me to Cherish Them 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95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Here Today to Worship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95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to Be Entertained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95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Singing to An Audience of One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95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Worship Oh Lord!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drop"/>
          <p:cNvPicPr>
            <a:picLocks noChangeAspect="1"/>
          </p:cNvPicPr>
          <p:nvPr/>
        </p:nvPicPr>
        <p:blipFill>
          <a:blip r:embed="rId1"/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</p:spPr>
        <p:txBody>
          <a:bodyPr/>
          <a:lstStyle/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3" y="557561"/>
            <a:ext cx="10963507" cy="561940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DECLARATIONS</a:t>
            </a:r>
            <a:endParaRPr 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 THIS OVER YOUR LIFE</a:t>
            </a:r>
            <a:endParaRPr 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Choose Love That Costs Something</a:t>
            </a:r>
            <a:endParaRPr lang="en-US" sz="36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Choose Courage Over Comfort</a:t>
            </a:r>
            <a:endParaRPr lang="en-US" sz="36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Choose Faith Over Fear</a:t>
            </a:r>
            <a:endParaRPr lang="en-US" sz="36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Choose Surrender Over Self‑will</a:t>
            </a:r>
            <a:endParaRPr lang="en-US" sz="36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drop"/>
          <p:cNvPicPr>
            <a:picLocks noChangeAspect="1"/>
          </p:cNvPicPr>
          <p:nvPr/>
        </p:nvPicPr>
        <p:blipFill>
          <a:blip r:embed="rId1"/>
          <a:srcRect t="14453" b="117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</p:spPr>
        <p:txBody>
          <a:bodyPr/>
          <a:lstStyle/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3" y="557561"/>
            <a:ext cx="10963507" cy="561940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ALTAR CALL — THE ALTAR OF SACRIFICE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you’re weary — come.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you’re tangled — come.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you’re wounded — come.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you’re fighting alone — come.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you’re ready to lay something down — come.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if you need salvation —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greatest sacrifice was made for you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59" end="2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charRg st="259" end="2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charRg st="259" end="2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drop"/>
          <p:cNvPicPr>
            <a:picLocks noChangeAspect="1"/>
          </p:cNvPicPr>
          <p:nvPr/>
        </p:nvPicPr>
        <p:blipFill>
          <a:blip r:embed="rId1"/>
          <a:srcRect t="9570" b="605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</p:spPr>
        <p:txBody>
          <a:bodyPr/>
          <a:lstStyle/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3" y="557561"/>
            <a:ext cx="10963507" cy="561940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ALTAR CALL</a:t>
            </a:r>
            <a:endParaRPr 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ALTAR OF SACRIFICE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 it down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God lift you up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 His love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drop"/>
          <p:cNvPicPr>
            <a:picLocks noChangeAspect="1"/>
          </p:cNvPicPr>
          <p:nvPr/>
        </p:nvPicPr>
        <p:blipFill>
          <a:blip r:embed="rId1"/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</p:spPr>
        <p:txBody>
          <a:bodyPr/>
          <a:lstStyle/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3" y="557561"/>
            <a:ext cx="10963507" cy="561940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CLOSING DECLARATION</a:t>
            </a:r>
            <a:endParaRPr 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 GREATER LOVE — </a:t>
            </a:r>
            <a:endParaRPr 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THAT LOVE IS YOURS TODAY.”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71" y="323385"/>
            <a:ext cx="11786839" cy="6345044"/>
          </a:xfrm>
        </p:spPr>
        <p:txBody>
          <a:bodyPr/>
          <a:lstStyle/>
          <a:p>
            <a:pPr marL="0" indent="0">
              <a:buNone/>
            </a:pPr>
            <a:br>
              <a:rPr lang="en-US" dirty="0"/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"Yes, Brandon, what is it?" asked the teacher.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 don't want to alarm you, Miss Davis, but my dad said if I don't get better grades, someone was going to be in big trouble."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746352" y="462887"/>
            <a:ext cx="6413899" cy="52578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Lift My Offering to You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It Please You Oh Lord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is My Seed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Although It Leaves My Hand 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will Never Leave My Life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Will Multiply It!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260"/>
              </a:spcBef>
              <a:buNone/>
              <a:defRPr/>
            </a:pP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260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Seed Oh Lord!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Background"/>
          <p:cNvPicPr>
            <a:picLocks noChangeAspect="1"/>
          </p:cNvPicPr>
          <p:nvPr/>
        </p:nvPicPr>
        <p:blipFill>
          <a:blip r:embed="rId1"/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1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</a:ln>
        </p:spPr>
        <p:txBody>
          <a:bodyPr/>
          <a:lstStyle/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70000"/>
                    </a:srgbClr>
                  </a:outerShdw>
                </a:effectLst>
              </a:rPr>
              <a:t>WHEN SACRIFICE SPEAKS</a:t>
            </a:r>
            <a:br>
              <a:rPr lang="en-US" sz="4000" b="1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70000"/>
                    </a:srgbClr>
                  </a:outerShdw>
                </a:effectLst>
              </a:rPr>
            </a:br>
            <a:br>
              <a:rPr lang="en-US" sz="4000" b="1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70000"/>
                    </a:srgbClr>
                  </a:outerShdw>
                </a:effectLst>
              </a:rPr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i="1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70000"/>
                    </a:srgbClr>
                  </a:outerShdw>
                </a:effectLst>
              </a:rPr>
              <a:t>John 15:12–13</a:t>
            </a:r>
            <a:endParaRPr lang="en-US" sz="3200">
              <a:solidFill>
                <a:srgbClr val="FFFFFF"/>
              </a:solidFill>
              <a:effectLst>
                <a:outerShdw blurRad="50800" dist="38100" dir="2700000" algn="tl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Background"/>
          <p:cNvPicPr>
            <a:picLocks noChangeAspect="1"/>
          </p:cNvPicPr>
          <p:nvPr/>
        </p:nvPicPr>
        <p:blipFill>
          <a:blip r:embed="rId1"/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1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</a:ln>
        </p:spPr>
        <p:txBody>
          <a:bodyPr/>
          <a:lstStyle/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00" name="Title Block"/>
          <p:cNvSpPr/>
          <p:nvPr/>
        </p:nvSpPr>
        <p:spPr>
          <a:xfrm>
            <a:off x="609600" y="45720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/>
          <a:lstStyle/>
          <a:p>
            <a:pPr algn="ctr"/>
            <a:r>
              <a:rPr lang="en-US" sz="6000" b="1" spc="600" dirty="0">
                <a:solidFill>
                  <a:srgbClr val="FFFFFF"/>
                </a:solidFill>
                <a:effectLst>
                  <a:outerShdw blurRad="63500" dist="38100" dir="2700000" algn="tl">
                    <a:srgbClr val="000000">
                      <a:alpha val="80000"/>
                    </a:srgbClr>
                  </a:outerShdw>
                </a:effectLst>
                <a:latin typeface="Georgia" panose="02040502050405020303"/>
                <a:cs typeface="Georgia" panose="02040502050405020303"/>
              </a:rPr>
              <a:t>SACRIFICE </a:t>
            </a:r>
            <a:endParaRPr lang="en-US" sz="6000" b="1" spc="600" dirty="0">
              <a:solidFill>
                <a:srgbClr val="FFFFFF"/>
              </a:solidFill>
              <a:effectLst>
                <a:outerShdw blurRad="63500" dist="38100" dir="2700000" algn="tl">
                  <a:srgbClr val="000000">
                    <a:alpha val="80000"/>
                  </a:srgbClr>
                </a:outerShdw>
              </a:effectLst>
              <a:latin typeface="Georgia" panose="02040502050405020303"/>
              <a:cs typeface="Georgia" panose="02040502050405020303"/>
            </a:endParaRPr>
          </a:p>
          <a:p>
            <a:pPr algn="ctr"/>
            <a:r>
              <a:rPr lang="en-US" sz="6000" b="1" spc="600" dirty="0">
                <a:solidFill>
                  <a:srgbClr val="FFFFFF"/>
                </a:solidFill>
                <a:effectLst>
                  <a:outerShdw blurRad="63500" dist="38100" dir="2700000" algn="tl">
                    <a:srgbClr val="000000">
                      <a:alpha val="80000"/>
                    </a:srgbClr>
                  </a:outerShdw>
                </a:effectLst>
                <a:latin typeface="Georgia" panose="02040502050405020303"/>
                <a:cs typeface="Georgia" panose="02040502050405020303"/>
              </a:rPr>
              <a:t>HAS A VOICE</a:t>
            </a:r>
            <a:endParaRPr lang="en-US" sz="6000" b="1" spc="600" dirty="0">
              <a:solidFill>
                <a:srgbClr val="FFFFFF"/>
              </a:solidFill>
              <a:effectLst>
                <a:outerShdw blurRad="63500" dist="38100" dir="2700000" algn="tl">
                  <a:srgbClr val="000000">
                    <a:alpha val="80000"/>
                  </a:srgbClr>
                </a:outerShdw>
              </a:effectLst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201" name="Points Block"/>
          <p:cNvSpPr/>
          <p:nvPr/>
        </p:nvSpPr>
        <p:spPr>
          <a:xfrm>
            <a:off x="609600" y="2514600"/>
            <a:ext cx="10972800" cy="3886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/>
          <a:lstStyle/>
          <a:p>
            <a:pPr algn="ctr">
              <a:lnSpc>
                <a:spcPts val="7200"/>
              </a:lnSpc>
              <a:spcAft>
                <a:spcPts val="800"/>
              </a:spcAft>
            </a:pPr>
            <a:r>
              <a:rPr lang="en-US" sz="4400" b="1" i="0" dirty="0">
                <a:solidFill>
                  <a:srgbClr val="FFFFFF"/>
                </a:solidFill>
                <a:effectLst>
                  <a:outerShdw blurRad="50800" dist="25400" dir="2700000" algn="tl">
                    <a:srgbClr val="000000">
                      <a:alpha val="75000"/>
                    </a:srgbClr>
                  </a:outerShdw>
                </a:effectLst>
                <a:latin typeface="Georgia" panose="02040502050405020303"/>
                <a:cs typeface="Georgia" panose="02040502050405020303"/>
              </a:rPr>
              <a:t>Sacrifice Preaches</a:t>
            </a:r>
            <a:endParaRPr lang="en-US" sz="4400" b="1" i="0" dirty="0">
              <a:solidFill>
                <a:srgbClr val="FFFFFF"/>
              </a:solidFill>
              <a:effectLst>
                <a:outerShdw blurRad="50800" dist="25400" dir="2700000" algn="tl">
                  <a:srgbClr val="000000">
                    <a:alpha val="75000"/>
                  </a:srgbClr>
                </a:outerShdw>
              </a:effectLst>
              <a:latin typeface="Georgia" panose="02040502050405020303"/>
              <a:cs typeface="Georgia" panose="02040502050405020303"/>
            </a:endParaRPr>
          </a:p>
          <a:p>
            <a:pPr algn="ctr">
              <a:lnSpc>
                <a:spcPts val="7200"/>
              </a:lnSpc>
              <a:spcAft>
                <a:spcPts val="800"/>
              </a:spcAft>
            </a:pPr>
            <a:r>
              <a:rPr lang="en-US" sz="4400" b="1" i="0" dirty="0">
                <a:solidFill>
                  <a:srgbClr val="FFFFFF"/>
                </a:solidFill>
                <a:effectLst>
                  <a:outerShdw blurRad="50800" dist="25400" dir="2700000" algn="tl">
                    <a:srgbClr val="000000">
                      <a:alpha val="75000"/>
                    </a:srgbClr>
                  </a:outerShdw>
                </a:effectLst>
                <a:latin typeface="Georgia" panose="02040502050405020303"/>
                <a:cs typeface="Georgia" panose="02040502050405020303"/>
              </a:rPr>
              <a:t>Sacrifice Testifies</a:t>
            </a:r>
            <a:endParaRPr lang="en-US" sz="4400" b="1" i="0" dirty="0">
              <a:solidFill>
                <a:srgbClr val="FFFFFF"/>
              </a:solidFill>
              <a:effectLst>
                <a:outerShdw blurRad="50800" dist="25400" dir="2700000" algn="tl">
                  <a:srgbClr val="000000">
                    <a:alpha val="75000"/>
                  </a:srgbClr>
                </a:outerShdw>
              </a:effectLst>
              <a:latin typeface="Georgia" panose="02040502050405020303"/>
              <a:cs typeface="Georgia" panose="02040502050405020303"/>
            </a:endParaRPr>
          </a:p>
          <a:p>
            <a:pPr algn="ctr">
              <a:lnSpc>
                <a:spcPts val="7200"/>
              </a:lnSpc>
            </a:pPr>
            <a:r>
              <a:rPr lang="en-US" sz="4400" b="1" i="0" dirty="0">
                <a:solidFill>
                  <a:srgbClr val="FFFFFF"/>
                </a:solidFill>
                <a:effectLst>
                  <a:outerShdw blurRad="50800" dist="25400" dir="2700000" algn="tl">
                    <a:srgbClr val="000000">
                      <a:alpha val="75000"/>
                    </a:srgbClr>
                  </a:outerShdw>
                </a:effectLst>
                <a:latin typeface="Georgia" panose="02040502050405020303"/>
                <a:cs typeface="Georgia" panose="02040502050405020303"/>
              </a:rPr>
              <a:t>Sacrifice Reveals Love</a:t>
            </a:r>
            <a:endParaRPr lang="en-US" sz="4400" b="1" i="0" dirty="0">
              <a:solidFill>
                <a:srgbClr val="FFFFFF"/>
              </a:solidFill>
              <a:effectLst>
                <a:outerShdw blurRad="50800" dist="25400" dir="2700000" algn="tl">
                  <a:srgbClr val="000000">
                    <a:alpha val="75000"/>
                  </a:srgbClr>
                </a:outerShdw>
              </a:effectLst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drop"/>
          <p:cNvPicPr>
            <a:picLocks noChangeAspect="1"/>
          </p:cNvPicPr>
          <p:nvPr/>
        </p:nvPicPr>
        <p:blipFill>
          <a:blip r:embed="rId1"/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</p:spPr>
        <p:txBody>
          <a:bodyPr/>
          <a:lstStyle/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2166"/>
            <a:ext cx="10515600" cy="557479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70000"/>
                    </a:srgbClr>
                  </a:outerShdw>
                </a:effectLst>
              </a:rPr>
              <a:t>TODAY WE REMEMBER</a:t>
            </a:r>
            <a:endParaRPr lang="en-US" sz="4400" b="1" dirty="0">
              <a:solidFill>
                <a:srgbClr val="FFFFFF"/>
              </a:solidFill>
              <a:effectLst>
                <a:outerShdw blurRad="50800" dist="38100" dir="2700000" algn="tl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Freedom is Never Free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Sacrifice is the Price Of Liberty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FFFF"/>
                </a:solidFill>
              </a:rPr>
              <a:t>We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 Those Who Gave All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drop"/>
          <p:cNvPicPr>
            <a:picLocks noChangeAspect="1"/>
          </p:cNvPicPr>
          <p:nvPr/>
        </p:nvPicPr>
        <p:blipFill>
          <a:blip r:embed="rId1"/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</p:spPr>
        <p:txBody>
          <a:bodyPr/>
          <a:lstStyle/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59" y="557561"/>
            <a:ext cx="11586117" cy="5619402"/>
          </a:xfrm>
        </p:spPr>
        <p:txBody>
          <a:bodyPr/>
          <a:lstStyle/>
          <a:p>
            <a:pPr marL="0" indent="0" algn="ctr">
              <a:buNone/>
            </a:pPr>
            <a:endParaRPr lang="en-US" sz="4000" b="1">
              <a:solidFill>
                <a:srgbClr val="FFFFFF"/>
              </a:solidFill>
              <a:effectLst>
                <a:outerShdw blurRad="50800" dist="38100" dir="2700000" algn="tl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4000" b="1">
              <a:solidFill>
                <a:srgbClr val="FFFFFF"/>
              </a:solidFill>
              <a:effectLst>
                <a:outerShdw blurRad="50800" dist="38100" dir="2700000" algn="tl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15:12–13</a:t>
            </a:r>
            <a:endParaRPr lang="en-US"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“My command is this: Love each other as I have loved you. </a:t>
            </a:r>
            <a:endParaRPr lang="en-US" sz="32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love has no one than this: to lay down one’s life for one’s friends.”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2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2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vert="horz" lIns="91440" tIns="45720" rIns="91440" bIns="45720" rtlCol="0">
        <a:normAutofit/>
      </a:bodyPr>
      <a:lstStyle>
        <a:defPPr marL="0" indent="0" algn="ctr">
          <a:lnSpc>
            <a:spcPct val="100000"/>
          </a:lnSpc>
          <a:buNone/>
          <a:defRPr b="1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3026</Words>
  <Application>WPS Presentation</Application>
  <PresentationFormat>Widescreen</PresentationFormat>
  <Paragraphs>199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36</vt:i4>
      </vt:variant>
    </vt:vector>
  </HeadingPairs>
  <TitlesOfParts>
    <vt:vector size="52" baseType="lpstr">
      <vt:lpstr>Arial</vt:lpstr>
      <vt:lpstr>SimSun</vt:lpstr>
      <vt:lpstr>Wingdings</vt:lpstr>
      <vt:lpstr>Aptos</vt:lpstr>
      <vt:lpstr>Arial Rounded MT Bold</vt:lpstr>
      <vt:lpstr>Segoe UI</vt:lpstr>
      <vt:lpstr>Aptos Display</vt:lpstr>
      <vt:lpstr>Segoe UI Variable Display</vt:lpstr>
      <vt:lpstr>Microsoft YaHei</vt:lpstr>
      <vt:lpstr>Arial Unicode MS</vt:lpstr>
      <vt:lpstr>Calibri</vt:lpstr>
      <vt:lpstr>Georgia</vt:lpstr>
      <vt:lpstr>Office Theme</vt:lpstr>
      <vt:lpstr>1_Office Theme</vt:lpstr>
      <vt:lpstr>2_Office Theme</vt:lpstr>
      <vt:lpstr>3_Office Theme</vt:lpstr>
      <vt:lpstr>Edward Christian Church</vt:lpstr>
      <vt:lpstr>PowerPoint 演示文稿</vt:lpstr>
      <vt:lpstr>PowerPoint 演示文稿</vt:lpstr>
      <vt:lpstr>PowerPoint 演示文稿</vt:lpstr>
      <vt:lpstr>PowerPoint 演示文稿</vt:lpstr>
      <vt:lpstr>WHEN SACRIFICE SPEAKS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Linton</dc:creator>
  <cp:lastModifiedBy>Eddie Edwards</cp:lastModifiedBy>
  <cp:revision>2</cp:revision>
  <dcterms:created xsi:type="dcterms:W3CDTF">2026-05-19T01:30:00Z</dcterms:created>
  <dcterms:modified xsi:type="dcterms:W3CDTF">2026-05-24T20:37:29Z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AEF80D98D2E0445FA0D98E8257C58AE0_12</vt:lpwstr>
  </property>
  <property fmtid="{D5CDD505-2E9C-101B-9397-08002B2CF9AE}" pid="3" name="KSOProductBuildVer">
    <vt:lpwstr>2057-12.2.0.23202</vt:lpwstr>
  </property>
</Properties>
</file>