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6"/>
  </p:notesMasterIdLst>
  <p:sldIdLst>
    <p:sldId id="280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66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89688-4A84-4ABD-97F7-4D3857E25AC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3CAE6-E187-468A-8B57-1D20529523C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0025-B8E2-4B0E-9444-B14DE6F664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1389-8B13-4C0B-AE9E-1370A7E8F05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F5E1-B28A-436B-A468-35162DA45F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2BA8-87FB-452C-B35A-74311502234A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Edward Christian Church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5/31/2026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198217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HEBREW WORD: Laughter</a:t>
            </a:r>
            <a:endParaRPr lang="en-US" sz="44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2896255"/>
            <a:ext cx="11119624" cy="65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lvl="0" indent="0" algn="ctr">
              <a:buNone/>
            </a:pPr>
            <a:r>
              <a:rPr lang="en-US" sz="32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Loud Laughter</a:t>
            </a:r>
            <a:endParaRPr lang="en-US" sz="32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3566495"/>
            <a:ext cx="11119624" cy="65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lvl="0" indent="0" algn="ctr">
              <a:buNone/>
            </a:pPr>
            <a:r>
              <a:rPr lang="en-US" sz="32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Free Laughter</a:t>
            </a:r>
            <a:endParaRPr lang="en-US" sz="32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4236735"/>
            <a:ext cx="11119624" cy="65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lvl="0" indent="0" algn="ctr">
              <a:buNone/>
            </a:pPr>
            <a:r>
              <a:rPr lang="en-US" sz="32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Turnaround Laughter</a:t>
            </a:r>
            <a:endParaRPr lang="en-US" sz="32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215473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JOY IS A MOVE OF GOD</a:t>
            </a:r>
            <a:endParaRPr lang="en-US" sz="44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30688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Joy is Not a Mood —</a:t>
            </a:r>
            <a:endParaRPr lang="en-US" sz="40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39016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Joy is a Move of God.</a:t>
            </a:r>
            <a:endParaRPr lang="en-US" sz="40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11523" b="41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905535"/>
            <a:ext cx="11119624" cy="975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CHALLENGE</a:t>
            </a:r>
            <a:endParaRPr lang="en-US" sz="48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190089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Where Has Heaviness Blocked Your Turnaround?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26524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Stress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4852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Schedules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43180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Struggles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5" name="TextLine 205"/>
          <p:cNvSpPr txBox="1"/>
          <p:nvPr/>
        </p:nvSpPr>
        <p:spPr>
          <a:xfrm>
            <a:off x="234176" y="51508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Situations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1758" b="138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21953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PSALM 126:5</a:t>
            </a:r>
            <a:endParaRPr lang="en-US" sz="40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30281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“Those who sow in tears</a:t>
            </a:r>
            <a:br>
              <a:rPr lang="en-US" sz="40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</a:br>
            <a:r>
              <a:rPr lang="en-US" sz="40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will reap with shouts of joy.”</a:t>
            </a:r>
            <a:endParaRPr lang="en-US" sz="40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38609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TEARS ARE THE SEEDS OF TURNAROUND</a:t>
            </a:r>
            <a:endParaRPr lang="en-US" sz="40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905535"/>
            <a:ext cx="11119624" cy="975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WHAT TEARS MEAN</a:t>
            </a:r>
            <a:endParaRPr lang="en-US" sz="48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190089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Tears =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26524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Sowing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4852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Trusting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43180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Believing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5" name="TextLine 205"/>
          <p:cNvSpPr txBox="1"/>
          <p:nvPr/>
        </p:nvSpPr>
        <p:spPr>
          <a:xfrm>
            <a:off x="234176" y="51508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Birthing a Turnaround</a:t>
            </a:r>
            <a:endParaRPr lang="en-US" sz="4000" b="1" dirty="0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1321935"/>
            <a:ext cx="11119624" cy="975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HEBREW WORD: Joy</a:t>
            </a:r>
            <a:endParaRPr lang="en-US" sz="48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231729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Means: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30688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Triumphant Shout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9016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Victory Cry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47344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Turnaround Praise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1321935"/>
            <a:ext cx="11119624" cy="975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DECLARATION</a:t>
            </a:r>
            <a:endParaRPr lang="en-US" sz="48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231729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God is Turning:</a:t>
            </a:r>
            <a:endParaRPr lang="en-US" sz="3600" b="1" i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30688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Tears → Triumph</a:t>
            </a:r>
            <a:endParaRPr lang="en-US" sz="4000" b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9016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Pain → Praise</a:t>
            </a:r>
            <a:endParaRPr lang="en-US" sz="4000" b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47344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Worry → Worship</a:t>
            </a:r>
            <a:endParaRPr lang="en-US" sz="4000" b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223601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JOY IS THE POWER OF THE TURNAROUND ANOINTING</a:t>
            </a: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315009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NEHEMIAH 8:10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390161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“The joy of the Lord is your strength.”</a:t>
            </a:r>
            <a:endParaRPr lang="en-US" sz="3600" b="1" i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94617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JOY = TURNAROUND STRENGTH</a:t>
            </a:r>
            <a:endParaRPr lang="en-US" sz="44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186025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Joy is: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26117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Fortress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4445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Defense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42773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Protection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5" name="TextLine 205"/>
          <p:cNvSpPr txBox="1"/>
          <p:nvPr/>
        </p:nvSpPr>
        <p:spPr>
          <a:xfrm>
            <a:off x="234176" y="51101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Turnaround Fuel</a:t>
            </a:r>
            <a:endParaRPr lang="en-US" sz="4000" b="1" dirty="0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94617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CHALLENGE</a:t>
            </a:r>
            <a:endParaRPr lang="en-US" sz="44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186025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Where Do You Need To Fight For Your Turnaround?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26117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Home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4445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Mind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42773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Worship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5" name="TextLine 205"/>
          <p:cNvSpPr txBox="1"/>
          <p:nvPr/>
        </p:nvSpPr>
        <p:spPr>
          <a:xfrm>
            <a:off x="234176" y="511017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Expectations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1600"/>
            <a:ext cx="9144000" cy="32004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THE TURNAROUND ANOINTING</a:t>
            </a:r>
            <a:endParaRPr lang="en-US" sz="4400" b="1" dirty="0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  <a:p>
            <a:pPr algn="ctr"/>
            <a:r>
              <a:rPr lang="en-US" sz="3200" b="0" i="1" dirty="0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A Message of Joy, Hope &amp; Divine Reversal</a:t>
            </a:r>
            <a:endParaRPr lang="en-US" sz="3200" b="0" i="1" dirty="0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9144000" cy="914400"/>
          </a:xfrm>
        </p:spPr>
        <p:txBody>
          <a:bodyPr anchor="t">
            <a:normAutofit/>
          </a:bodyPr>
          <a:lstStyle/>
          <a:p>
            <a:pPr algn="ctr"/>
            <a:r>
              <a:rPr lang="en-US" sz="3600" b="1" dirty="0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Psalm 126</a:t>
            </a:r>
            <a:endParaRPr lang="en-US" sz="3600" b="1" dirty="0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57041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STEP INTO THE TURNAROUND ANOINTING</a:t>
            </a:r>
            <a:endParaRPr lang="en-US" sz="44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148449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If you need a turnaround: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22360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Joy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0688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Hope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39016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Strength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5" name="TextLine 205"/>
          <p:cNvSpPr txBox="1"/>
          <p:nvPr/>
        </p:nvSpPr>
        <p:spPr>
          <a:xfrm>
            <a:off x="234176" y="47344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Restoration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6" name="TextLine 206"/>
          <p:cNvSpPr txBox="1"/>
          <p:nvPr/>
        </p:nvSpPr>
        <p:spPr>
          <a:xfrm>
            <a:off x="234176" y="556721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Come — This is a Turnaround Altar</a:t>
            </a:r>
            <a:endParaRPr lang="en-US" sz="3600" b="1" i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73297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TURNAROUND DECLARATION</a:t>
            </a:r>
            <a:endParaRPr lang="en-US" sz="44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164705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“The Lord is restoring me!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239857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My dreams are waking up!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15009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My joy is returning!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390161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My tears are seeds!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5" name="TextLine 205"/>
          <p:cNvSpPr txBox="1"/>
          <p:nvPr/>
        </p:nvSpPr>
        <p:spPr>
          <a:xfrm>
            <a:off x="234176" y="465313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This is my turnaround season!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6" name="TextLine 206"/>
          <p:cNvSpPr txBox="1"/>
          <p:nvPr/>
        </p:nvSpPr>
        <p:spPr>
          <a:xfrm>
            <a:off x="234176" y="540465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This is my Psalm 126 season!”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Edward Community Church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5/31/2026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197217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WHY THIS PSALM MATTERS</a:t>
            </a: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2886255"/>
            <a:ext cx="11119624" cy="4876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2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2400" b="1" i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Written after 70 years of Babylonian captivity</a:t>
            </a:r>
            <a:endParaRPr lang="en-US" sz="2400" b="1" i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3393935"/>
            <a:ext cx="11119624" cy="4876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2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2400" b="1" i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Israel returning home</a:t>
            </a:r>
            <a:endParaRPr lang="en-US" sz="2400" b="1" i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901615"/>
            <a:ext cx="11119624" cy="4876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2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2400" b="1" i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A nation experiencing divine reversal</a:t>
            </a:r>
            <a:endParaRPr lang="en-US" sz="2400" b="1" i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4409295"/>
            <a:ext cx="11119624" cy="4876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2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2400" b="1" i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A song of restoration, joy, and freedom</a:t>
            </a:r>
            <a:endParaRPr lang="en-US" sz="2400" b="1" i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1149375"/>
            <a:ext cx="11119624" cy="650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3200" b="1" i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The Turnaround Anointing Begins with God</a:t>
            </a:r>
            <a:endParaRPr lang="en-US" sz="3200" b="1" i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181961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WHEN GOD RESTORES</a:t>
            </a: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273369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Psalm 126:1</a:t>
            </a:r>
            <a:endParaRPr lang="en-US" sz="3600" b="1" i="1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48521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1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God Initiates the Turnaround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423673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1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God Orchestrates the Turnaround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5" name="TextLine 205"/>
          <p:cNvSpPr txBox="1"/>
          <p:nvPr/>
        </p:nvSpPr>
        <p:spPr>
          <a:xfrm>
            <a:off x="234176" y="498825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1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God Completes the Turnaround</a:t>
            </a:r>
            <a:endParaRPr lang="en-US" sz="36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110873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70000"/>
                    </a:srgbClr>
                  </a:outerShdw>
                </a:effectLst>
                <a:latin typeface="Georgia" panose="02040502050405020303"/>
              </a:rPr>
              <a:t>EXEGESIS: “RESTORED”</a:t>
            </a:r>
            <a:endParaRPr lang="en-US" sz="44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7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202281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Hebrew Means:</a:t>
            </a:r>
            <a:endParaRPr lang="en-US" sz="3600" b="1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277433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1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36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To Reverse</a:t>
            </a:r>
            <a:endParaRPr lang="en-US" sz="36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52585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1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36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To Bring Back</a:t>
            </a:r>
            <a:endParaRPr lang="en-US" sz="36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427737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1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36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To Revive</a:t>
            </a:r>
            <a:endParaRPr lang="en-US" sz="36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5" name="TextLine 205"/>
          <p:cNvSpPr txBox="1"/>
          <p:nvPr/>
        </p:nvSpPr>
        <p:spPr>
          <a:xfrm>
            <a:off x="234176" y="502889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92500" lnSpcReduction="10000"/>
          </a:bodyPr>
          <a:lstStyle/>
          <a:p>
            <a:pPr marL="0" lvl="0" indent="0" algn="ctr">
              <a:lnSpc>
                <a:spcPct val="150000"/>
              </a:lnSpc>
              <a:spcAft>
                <a:spcPts val="400"/>
              </a:spcAft>
              <a:buNone/>
            </a:pPr>
            <a:r>
              <a:rPr lang="en-US" sz="36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To Return to Rightful Place</a:t>
            </a:r>
            <a:endParaRPr lang="en-US" sz="24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b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1321935"/>
            <a:ext cx="11119624" cy="975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LIKE THOSE WHO DREAMED</a:t>
            </a:r>
            <a:endParaRPr lang="en-US" sz="48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231729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b="0" i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Psalm 126:1b — “When the LORD restored the fortunes of Zion, we were like those who dreamed.”</a:t>
            </a:r>
            <a:endParaRPr lang="en-US" sz="3600" b="0" i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30688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Joy‑Shocked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3" name="TextLine 203"/>
          <p:cNvSpPr txBox="1"/>
          <p:nvPr/>
        </p:nvSpPr>
        <p:spPr>
          <a:xfrm>
            <a:off x="234176" y="39016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Overwhelmed</a:t>
            </a:r>
            <a:endParaRPr lang="en-US" sz="40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4" name="TextLine 204"/>
          <p:cNvSpPr txBox="1"/>
          <p:nvPr/>
        </p:nvSpPr>
        <p:spPr>
          <a:xfrm>
            <a:off x="234176" y="47344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Living in Answered Prayer</a:t>
            </a:r>
            <a:endParaRPr lang="en-US" sz="3200" b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2114095"/>
            <a:ext cx="11119624" cy="975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800" b="1">
                <a:solidFill>
                  <a:srgbClr val="FFFFFF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LIGHT‑HEARTED TRUTH</a:t>
            </a:r>
            <a:endParaRPr lang="en-US" sz="4800" b="1">
              <a:solidFill>
                <a:srgbClr val="FFFFFF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310945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0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Some of us haven’t dreamed in so long</a:t>
            </a:r>
            <a:endParaRPr lang="en-US" sz="4000" b="0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394225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000" b="0" i="1">
                <a:solidFill>
                  <a:srgbClr val="FFF5E0"/>
                </a:solidFill>
                <a:effectLst>
                  <a:outerShdw blurRad="50800" dist="25400" dir="5400000" algn="tl">
                    <a:srgbClr val="000000">
                      <a:alpha val="60000"/>
                    </a:srgbClr>
                  </a:outerShdw>
                </a:effectLst>
                <a:latin typeface="Georgia" panose="02040502050405020303"/>
              </a:rPr>
              <a:t>our imagination has cobwebs on it.</a:t>
            </a:r>
            <a:endParaRPr lang="en-US" sz="4000" b="0" i="1">
              <a:solidFill>
                <a:srgbClr val="FFF5E0"/>
              </a:solidFill>
              <a:effectLst>
                <a:outerShdw blurRad="50800" dist="25400" dir="5400000" algn="tl">
                  <a:srgbClr val="000000">
                    <a:alpha val="60000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215473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latin typeface="Georgia" panose="02040502050405020303"/>
              </a:rPr>
              <a:t>DECLARATION</a:t>
            </a:r>
            <a:endParaRPr lang="en-US" sz="4400" b="1">
              <a:solidFill>
                <a:srgbClr val="FFFFFF"/>
              </a:solidFill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30688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i="1">
                <a:solidFill>
                  <a:srgbClr val="FFF5E0"/>
                </a:solidFill>
                <a:latin typeface="Georgia" panose="02040502050405020303"/>
              </a:rPr>
              <a:t>If God Started It… </a:t>
            </a:r>
            <a:endParaRPr lang="en-US" sz="4000" b="1" i="1">
              <a:solidFill>
                <a:srgbClr val="FFF5E0"/>
              </a:solidFill>
              <a:latin typeface="Georgia" panose="02040502050405020303"/>
            </a:endParaRPr>
          </a:p>
        </p:txBody>
      </p:sp>
      <p:sp>
        <p:nvSpPr>
          <p:cNvPr id="202" name="TextLine 202"/>
          <p:cNvSpPr txBox="1"/>
          <p:nvPr/>
        </p:nvSpPr>
        <p:spPr>
          <a:xfrm>
            <a:off x="234176" y="3901615"/>
            <a:ext cx="11119624" cy="8128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i="1">
                <a:solidFill>
                  <a:srgbClr val="FFF5E0"/>
                </a:solidFill>
                <a:latin typeface="Georgia" panose="02040502050405020303"/>
              </a:rPr>
              <a:t>…Nothing Can Stop It.</a:t>
            </a:r>
            <a:endParaRPr lang="en-US" sz="4000" b="1" i="1">
              <a:solidFill>
                <a:srgbClr val="FFF5E0"/>
              </a:solidFill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Background Image"/>
          <p:cNvPicPr>
            <a:picLocks noChangeAspect="1"/>
          </p:cNvPicPr>
          <p:nvPr/>
        </p:nvPicPr>
        <p:blipFill>
          <a:blip r:embed="rId1"/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verlay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5000"/>
            </a:srgb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TextLine 200"/>
          <p:cNvSpPr txBox="1"/>
          <p:nvPr/>
        </p:nvSpPr>
        <p:spPr>
          <a:xfrm>
            <a:off x="234176" y="2611775"/>
            <a:ext cx="11119624" cy="7315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“Our mouths were filled with laughter…”</a:t>
            </a:r>
            <a:r>
              <a:rPr lang="en-US" sz="3600" b="1" i="0">
                <a:solidFill>
                  <a:srgbClr val="FFF5E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 Psalm 126:2</a:t>
            </a:r>
            <a:endParaRPr lang="en-US" sz="3600" b="1" i="0">
              <a:solidFill>
                <a:srgbClr val="FFF5E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  <p:sp>
        <p:nvSpPr>
          <p:cNvPr id="201" name="TextLine 201"/>
          <p:cNvSpPr txBox="1"/>
          <p:nvPr/>
        </p:nvSpPr>
        <p:spPr>
          <a:xfrm>
            <a:off x="234176" y="3363295"/>
            <a:ext cx="11119624" cy="894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/>
              </a:rPr>
              <a:t>JOY IS THE EVIDENCE OF A TURNAROUND</a:t>
            </a: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6000"/>
    </mc:Choice>
    <mc:Fallback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1988</Words>
  <Application>WPS Presentation</Application>
  <PresentationFormat>Widescreen</PresentationFormat>
  <Paragraphs>195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Arial Rounded MT Bold</vt:lpstr>
      <vt:lpstr>Calibri</vt:lpstr>
      <vt:lpstr>Aptos</vt:lpstr>
      <vt:lpstr>Segoe UI</vt:lpstr>
      <vt:lpstr>Microsoft YaHei</vt:lpstr>
      <vt:lpstr>Arial Unicode MS</vt:lpstr>
      <vt:lpstr>Aptos Display</vt:lpstr>
      <vt:lpstr>Segoe UI Variable Display</vt:lpstr>
      <vt:lpstr>Georgia</vt:lpstr>
      <vt:lpstr>Calibri Light</vt:lpstr>
      <vt:lpstr>Office Theme</vt:lpstr>
      <vt:lpstr>1_Office Theme</vt:lpstr>
      <vt:lpstr>Edward Christian Church</vt:lpstr>
      <vt:lpstr>A Message of Joy, Hope &amp; Divine Reversal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Edward Christian Church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Linton</dc:creator>
  <cp:lastModifiedBy>Eddie Edwards</cp:lastModifiedBy>
  <cp:revision>6</cp:revision>
  <dcterms:created xsi:type="dcterms:W3CDTF">2026-05-25T19:35:00Z</dcterms:created>
  <dcterms:modified xsi:type="dcterms:W3CDTF">2026-05-31T21:31:51Z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04736027C90D4766A500E26AE66D04A4_13</vt:lpwstr>
  </property>
  <property fmtid="{D5CDD505-2E9C-101B-9397-08002B2CF9AE}" pid="3" name="KSOProductBuildVer">
    <vt:lpwstr>2057-12.2.0.23202</vt:lpwstr>
  </property>
</Properties>
</file>